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6.legend.wmf"/><Relationship Id="rId10-created" Type="http://schemas.openxmlformats.org/officeDocument/2006/relationships/image" Target="../media/ms1_ECNO.4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07.legend.wmf"/><Relationship Id="rId10-created" Type="http://schemas.openxmlformats.org/officeDocument/2006/relationships/image" Target="../media/ms1_KPH.70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76.legend.wmf"/><Relationship Id="rId10-created" Type="http://schemas.openxmlformats.org/officeDocument/2006/relationships/image" Target="../media/ms2_TECHMODE.47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4.zoomroute.jpg"/><Relationship Id="rId9-created" Type="http://schemas.openxmlformats.org/officeDocument/2006/relationships/image" Target="../media/ms2_SC.54.legend.wmf"/><Relationship Id="rId10-created" Type="http://schemas.openxmlformats.org/officeDocument/2006/relationships/image" Target="../media/ms2_SC.5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94.legend.wmf"/><Relationship Id="rId10-created" Type="http://schemas.openxmlformats.org/officeDocument/2006/relationships/image" Target="../media/ms2_UARFCN.89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76.legend.wmf"/><Relationship Id="rId10-created" Type="http://schemas.openxmlformats.org/officeDocument/2006/relationships/image" Target="../media/ms2_RSCP.57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07.legend.wmf"/><Relationship Id="rId10-created" Type="http://schemas.openxmlformats.org/officeDocument/2006/relationships/image" Target="../media/ms2_ECNO.60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0.legend.wmf"/><Relationship Id="rId10-created" Type="http://schemas.openxmlformats.org/officeDocument/2006/relationships/image" Target="../media/ms2_KPH.90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8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44.legend.wmf"/><Relationship Id="rId10-created" Type="http://schemas.openxmlformats.org/officeDocument/2006/relationships/image" Target="../media/ms1_TECHMODE.74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52.zoomroute.jpg"/><Relationship Id="rId9-created" Type="http://schemas.openxmlformats.org/officeDocument/2006/relationships/image" Target="../media/ms1_SC.652.legend.wmf"/><Relationship Id="rId10-created" Type="http://schemas.openxmlformats.org/officeDocument/2006/relationships/image" Target="../media/ms1_SC.65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41.legend.wmf"/><Relationship Id="rId10-created" Type="http://schemas.openxmlformats.org/officeDocument/2006/relationships/image" Target="../media/ms1_UARFCN.14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77.legend.wmf"/><Relationship Id="rId10-created" Type="http://schemas.openxmlformats.org/officeDocument/2006/relationships/image" Target="../media/ms1_RSCP.57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( 12 )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MTN-TT-20260809-00058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35.86306 50.86649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