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.legend.wmf"/><Relationship Id="rId10-created" Type="http://schemas.openxmlformats.org/officeDocument/2006/relationships/image" Target="../media/ms1_ECNO.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7.legend.wmf"/><Relationship Id="rId10-created" Type="http://schemas.openxmlformats.org/officeDocument/2006/relationships/image" Target="../media/ms1_GPS.1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96.legend.wmf"/><Relationship Id="rId10-created" Type="http://schemas.openxmlformats.org/officeDocument/2006/relationships/image" Target="../media/ms1_KPH.39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28.legend.wmf"/><Relationship Id="rId10-created" Type="http://schemas.openxmlformats.org/officeDocument/2006/relationships/image" Target="../media/ms2_TECHMODE.32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96.zoomroute.jpg"/><Relationship Id="rId9-created" Type="http://schemas.openxmlformats.org/officeDocument/2006/relationships/image" Target="../media/ms2_SC.896.legend.wmf"/><Relationship Id="rId10-created" Type="http://schemas.openxmlformats.org/officeDocument/2006/relationships/image" Target="../media/ms2_SC.89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26.legend.wmf"/><Relationship Id="rId10-created" Type="http://schemas.openxmlformats.org/officeDocument/2006/relationships/image" Target="../media/ms2_UARFCN.92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22.legend.wmf"/><Relationship Id="rId10-created" Type="http://schemas.openxmlformats.org/officeDocument/2006/relationships/image" Target="../media/ms2_RSCP.72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88.legend.wmf"/><Relationship Id="rId10-created" Type="http://schemas.openxmlformats.org/officeDocument/2006/relationships/image" Target="../media/ms2_ECNO.38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08.legend.wmf"/><Relationship Id="rId10-created" Type="http://schemas.openxmlformats.org/officeDocument/2006/relationships/image" Target="../media/ms2_GPS.50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28.legend.wmf"/><Relationship Id="rId10-created" Type="http://schemas.openxmlformats.org/officeDocument/2006/relationships/image" Target="../media/ms2_KPH.22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62.legend.wmf"/><Relationship Id="rId10-created" Type="http://schemas.openxmlformats.org/officeDocument/2006/relationships/image" Target="../media/ms1_TECHMODE.76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40.zoomroute.jpg"/><Relationship Id="rId9-created" Type="http://schemas.openxmlformats.org/officeDocument/2006/relationships/image" Target="../media/ms1_SC.840.legend.wmf"/><Relationship Id="rId10-created" Type="http://schemas.openxmlformats.org/officeDocument/2006/relationships/image" Target="../media/ms1_SC.84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70.legend.wmf"/><Relationship Id="rId10-created" Type="http://schemas.openxmlformats.org/officeDocument/2006/relationships/image" Target="../media/ms1_UARFCN.97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20.legend.wmf"/><Relationship Id="rId10-created" Type="http://schemas.openxmlformats.org/officeDocument/2006/relationships/image" Target="../media/ms1_RSCP.32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MTN-TT-20260807-00193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35.67238 51.01673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