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113.legend.wmf"/><Relationship Id="rId10-created" Type="http://schemas.openxmlformats.org/officeDocument/2006/relationships/image" Target="../media/ms1_RSRQ.11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461.legend.wmf"/><Relationship Id="rId10-created" Type="http://schemas.openxmlformats.org/officeDocument/2006/relationships/image" Target="../media/ms1_GPS.461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05.legend.wmf"/><Relationship Id="rId10-created" Type="http://schemas.openxmlformats.org/officeDocument/2006/relationships/image" Target="../media/ms1_KPH.205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44.legend.wmf"/><Relationship Id="rId10-created" Type="http://schemas.openxmlformats.org/officeDocument/2006/relationships/image" Target="../media/ms2_TECHMODE.74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25.zoomroute.jpg"/><Relationship Id="rId9-created" Type="http://schemas.openxmlformats.org/officeDocument/2006/relationships/image" Target="../media/ms2_PCI.25.legend.wmf"/><Relationship Id="rId10-created" Type="http://schemas.openxmlformats.org/officeDocument/2006/relationships/image" Target="../media/ms2_PCI.2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506.legend.wmf"/><Relationship Id="rId10-created" Type="http://schemas.openxmlformats.org/officeDocument/2006/relationships/image" Target="../media/ms2_EARFCN.506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978.legend.wmf"/><Relationship Id="rId10-created" Type="http://schemas.openxmlformats.org/officeDocument/2006/relationships/image" Target="../media/ms2_RSRP.978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598.legend.wmf"/><Relationship Id="rId10-created" Type="http://schemas.openxmlformats.org/officeDocument/2006/relationships/image" Target="../media/ms2_RSRQ.598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48.legend.wmf"/><Relationship Id="rId9-created" Type="http://schemas.openxmlformats.org/officeDocument/2006/relationships/image" Target="../media/ms2_PDCP.48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223.legend.wmf"/><Relationship Id="rId9-created" Type="http://schemas.openxmlformats.org/officeDocument/2006/relationships/image" Target="../media/ms2_PDCP.223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126.legend.wmf"/><Relationship Id="rId10-created" Type="http://schemas.openxmlformats.org/officeDocument/2006/relationships/image" Target="../media/ms2_GPS.126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39.legend.wmf"/><Relationship Id="rId10-created" Type="http://schemas.openxmlformats.org/officeDocument/2006/relationships/image" Target="../media/ms2_KPH.139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17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73.legend.wmf"/><Relationship Id="rId10-created" Type="http://schemas.openxmlformats.org/officeDocument/2006/relationships/image" Target="../media/ms1_TECHMODE.7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775.zoomroute.jpg"/><Relationship Id="rId9-created" Type="http://schemas.openxmlformats.org/officeDocument/2006/relationships/image" Target="../media/ms1_PCI.775.legend.wmf"/><Relationship Id="rId10-created" Type="http://schemas.openxmlformats.org/officeDocument/2006/relationships/image" Target="../media/ms1_PCI.775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619.legend.wmf"/><Relationship Id="rId10-created" Type="http://schemas.openxmlformats.org/officeDocument/2006/relationships/image" Target="../media/ms1_EARFCN.619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809.legend.wmf"/><Relationship Id="rId10-created" Type="http://schemas.openxmlformats.org/officeDocument/2006/relationships/image" Target="../media/ms1_RSRP.809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31372.668560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33120.000000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124036.650000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24456.103052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601154143.656228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MTN-TT-20260805-00066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31372.668560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33120.000000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124036.650000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24456.103052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601154143.656228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35.50398 51.19663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TWBSCH14/TWRNCH14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