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ECNO.643.legend.wmf"/>
  <Relationship Id="rId10-created" Type="http://schemas.openxmlformats.org/officeDocument/2006/relationships/image" Target="../media/ms1_ECNO.643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image13.jpg"/>
  <Relationship Id="rId10-created" Type="http://schemas.openxmlformats.org/officeDocument/2006/relationships/image" Target="../media/image13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KPH.911.legend.wmf"/>
  <Relationship Id="rId10-created" Type="http://schemas.openxmlformats.org/officeDocument/2006/relationships/image" Target="../media/ms1_KPH.911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TECHMODE.360.legend.wmf"/>
  <Relationship Id="rId10-created" Type="http://schemas.openxmlformats.org/officeDocument/2006/relationships/image" Target="../media/ms2_TECHMODE.360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SC.646.zoomroute.jpg"/>
  <Relationship Id="rId9-created" Type="http://schemas.openxmlformats.org/officeDocument/2006/relationships/image" Target="../media/ms2_SC.646.legend.wmf"/>
  <Relationship Id="rId10-created" Type="http://schemas.openxmlformats.org/officeDocument/2006/relationships/image" Target="../media/ms2_SC.646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UARFCN.394.legend.wmf"/>
  <Relationship Id="rId10-created" Type="http://schemas.openxmlformats.org/officeDocument/2006/relationships/image" Target="../media/ms2_UARFCN.394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RSCP.928.legend.wmf"/>
  <Relationship Id="rId10-created" Type="http://schemas.openxmlformats.org/officeDocument/2006/relationships/image" Target="../media/ms2_RSCP.928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ECNO.994.legend.wmf"/>
  <Relationship Id="rId10-created" Type="http://schemas.openxmlformats.org/officeDocument/2006/relationships/image" Target="../media/ms2_ECNO.994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image13.jpg"/>
  <Relationship Id="rId10-created" Type="http://schemas.openxmlformats.org/officeDocument/2006/relationships/image" Target="../media/image13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KPH.494.legend.wmf"/>
  <Relationship Id="rId10-created" Type="http://schemas.openxmlformats.org/officeDocument/2006/relationships/image" Target="../media/ms2_KPH.494.map.jpg"/>
</Relationships>
</file>

<file path=ppt/slides/_rels/slide21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0.png"/>
  <Relationship Id="rId6-created" Type="http://schemas.openxmlformats.org/officeDocument/2006/relationships/image" Target="../media/image10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4.png"/><Relationship Id="rId7-created" Type="http://schemas.openxmlformats.org/officeDocument/2006/relationships/image" Target="../media/image13.jpg"/><Relationship Id="rId8-created" Type="http://schemas.openxmlformats.org/officeDocument/2006/relationships/image" Target="../media/route.kml.785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4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TECHMODE.917.legend.wmf"/>
  <Relationship Id="rId10-created" Type="http://schemas.openxmlformats.org/officeDocument/2006/relationships/image" Target="../media/ms1_TECHMODE.917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SC.881.zoomroute.jpg"/>
  <Relationship Id="rId9-created" Type="http://schemas.openxmlformats.org/officeDocument/2006/relationships/image" Target="../media/ms1_SC.881.legend.wmf"/>
  <Relationship Id="rId10-created" Type="http://schemas.openxmlformats.org/officeDocument/2006/relationships/image" Target="../media/ms1_SC.881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UARFCN.443.legend.wmf"/>
  <Relationship Id="rId10-created" Type="http://schemas.openxmlformats.org/officeDocument/2006/relationships/image" Target="../media/ms1_UARFCN.443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RSCP.618.legend.wmf"/>
  <Relationship Id="rId10-created" Type="http://schemas.openxmlformats.org/officeDocument/2006/relationships/image" Target="../media/ms1_RSCP.618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NA">
            <a:extLst>
              <a:ext uri="{FF2B5EF4-FFF2-40B4-BE49-F238E27FC236}">
                <a16:creationId xmlns:a16="http://schemas.microsoft.com/office/drawing/2014/main" id="{2005462F-B2A3-C279-1C0E-A7778E2B8512}"/>
              </a:ext>
            </a:extLst>
          </p:cNvPr>
          <p:cNvSpPr/>
          <p:nvPr/>
        </p:nvSpPr>
        <p:spPr>
          <a:xfrm>
            <a:off x="4498108" y="2399289"/>
            <a:ext cx="3195782" cy="2983345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N/A</a:t>
            </a:r>
          </a:p>
        </p:txBody>
      </p:sp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NA">
            <a:extLst>
              <a:ext uri="{FF2B5EF4-FFF2-40B4-BE49-F238E27FC236}">
                <a16:creationId xmlns:a16="http://schemas.microsoft.com/office/drawing/2014/main" id="{2005462F-B2A3-C279-1C0E-A7778E2B8512}"/>
              </a:ext>
            </a:extLst>
          </p:cNvPr>
          <p:cNvSpPr/>
          <p:nvPr/>
        </p:nvSpPr>
        <p:spPr>
          <a:xfrm>
            <a:off x="4498108" y="2399289"/>
            <a:ext cx="3195782" cy="2983345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N/A</a:t>
            </a:r>
          </a:p>
        </p:txBody>
      </p:sp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MTN-TT-20260801-00398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10/08/2026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14/08/2026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35.84737 50.89751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KRBSCH3/KRRNCH04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