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04.legend.wmf"/>
  <Relationship Id="rId10-created" Type="http://schemas.openxmlformats.org/officeDocument/2006/relationships/image" Target="../media/ms1_ECNO.40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86.legend.wmf"/>
  <Relationship Id="rId10-created" Type="http://schemas.openxmlformats.org/officeDocument/2006/relationships/image" Target="../media/ms1_GPS.18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75.legend.wmf"/>
  <Relationship Id="rId10-created" Type="http://schemas.openxmlformats.org/officeDocument/2006/relationships/image" Target="../media/ms1_KPH.17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63.legend.wmf"/>
  <Relationship Id="rId10-created" Type="http://schemas.openxmlformats.org/officeDocument/2006/relationships/image" Target="../media/ms2_TECHMODE.96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04.zoomroute.jpg"/>
  <Relationship Id="rId9-created" Type="http://schemas.openxmlformats.org/officeDocument/2006/relationships/image" Target="../media/ms2_SC.904.legend.wmf"/>
  <Relationship Id="rId10-created" Type="http://schemas.openxmlformats.org/officeDocument/2006/relationships/image" Target="../media/ms2_SC.90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52.legend.wmf"/>
  <Relationship Id="rId10-created" Type="http://schemas.openxmlformats.org/officeDocument/2006/relationships/image" Target="../media/ms2_UARFCN.25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55.legend.wmf"/>
  <Relationship Id="rId10-created" Type="http://schemas.openxmlformats.org/officeDocument/2006/relationships/image" Target="../media/ms2_RSCP.35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166.legend.wmf"/>
  <Relationship Id="rId10-created" Type="http://schemas.openxmlformats.org/officeDocument/2006/relationships/image" Target="../media/ms2_ECNO.16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33.legend.wmf"/>
  <Relationship Id="rId10-created" Type="http://schemas.openxmlformats.org/officeDocument/2006/relationships/image" Target="../media/ms2_GPS.53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50.legend.wmf"/>
  <Relationship Id="rId10-created" Type="http://schemas.openxmlformats.org/officeDocument/2006/relationships/image" Target="../media/ms2_KPH.85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0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29.legend.wmf"/>
  <Relationship Id="rId10-created" Type="http://schemas.openxmlformats.org/officeDocument/2006/relationships/image" Target="../media/ms1_TECHMODE.52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35.zoomroute.jpg"/>
  <Relationship Id="rId9-created" Type="http://schemas.openxmlformats.org/officeDocument/2006/relationships/image" Target="../media/ms1_SC.435.legend.wmf"/>
  <Relationship Id="rId10-created" Type="http://schemas.openxmlformats.org/officeDocument/2006/relationships/image" Target="../media/ms1_SC.43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74.legend.wmf"/>
  <Relationship Id="rId10-created" Type="http://schemas.openxmlformats.org/officeDocument/2006/relationships/image" Target="../media/ms1_UARFCN.57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35.legend.wmf"/>
  <Relationship Id="rId10-created" Type="http://schemas.openxmlformats.org/officeDocument/2006/relationships/image" Target="../media/ms1_RSCP.13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MTN-TT-20260710-00250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35.55817931 51.17275536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