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11.legend.wmf"/>
  <Relationship Id="rId10-created" Type="http://schemas.openxmlformats.org/officeDocument/2006/relationships/image" Target="../media/ms1_ECNO.1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749.legend.wmf"/>
  <Relationship Id="rId10-created" Type="http://schemas.openxmlformats.org/officeDocument/2006/relationships/image" Target="../media/ms1_GPS.74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image13.jpg"/>
  <Relationship Id="rId10-created" Type="http://schemas.openxmlformats.org/officeDocument/2006/relationships/image" Target="../media/image13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42.legend.wmf"/>
  <Relationship Id="rId10-created" Type="http://schemas.openxmlformats.org/officeDocument/2006/relationships/image" Target="../media/ms2_TECHMODE.74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697.zoomroute.jpg"/>
  <Relationship Id="rId9-created" Type="http://schemas.openxmlformats.org/officeDocument/2006/relationships/image" Target="../media/ms2_SC.697.legend.wmf"/>
  <Relationship Id="rId10-created" Type="http://schemas.openxmlformats.org/officeDocument/2006/relationships/image" Target="../media/ms2_SC.697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383.legend.wmf"/>
  <Relationship Id="rId10-created" Type="http://schemas.openxmlformats.org/officeDocument/2006/relationships/image" Target="../media/ms2_UARFCN.383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98.legend.wmf"/>
  <Relationship Id="rId10-created" Type="http://schemas.openxmlformats.org/officeDocument/2006/relationships/image" Target="../media/ms2_RSCP.39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273.legend.wmf"/>
  <Relationship Id="rId10-created" Type="http://schemas.openxmlformats.org/officeDocument/2006/relationships/image" Target="../media/ms2_ECNO.27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992.legend.wmf"/>
  <Relationship Id="rId10-created" Type="http://schemas.openxmlformats.org/officeDocument/2006/relationships/image" Target="../media/ms2_GPS.992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image13.jpg"/>
  <Relationship Id="rId10-created" Type="http://schemas.openxmlformats.org/officeDocument/2006/relationships/image" Target="../media/image13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745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692.legend.wmf"/>
  <Relationship Id="rId10-created" Type="http://schemas.openxmlformats.org/officeDocument/2006/relationships/image" Target="../media/ms1_TECHMODE.692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315.zoomroute.jpg"/>
  <Relationship Id="rId9-created" Type="http://schemas.openxmlformats.org/officeDocument/2006/relationships/image" Target="../media/ms1_SC.315.legend.wmf"/>
  <Relationship Id="rId10-created" Type="http://schemas.openxmlformats.org/officeDocument/2006/relationships/image" Target="../media/ms1_SC.31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78.legend.wmf"/>
  <Relationship Id="rId10-created" Type="http://schemas.openxmlformats.org/officeDocument/2006/relationships/image" Target="../media/ms1_UARFCN.78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393.legend.wmf"/>
  <Relationship Id="rId10-created" Type="http://schemas.openxmlformats.org/officeDocument/2006/relationships/image" Target="../media/ms1_RSCP.39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MTN-TT-20260630-00372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28/07/2026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35.78922 51.03895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