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155.legend.wmf"/>
  <Relationship Id="rId10-created" Type="http://schemas.openxmlformats.org/officeDocument/2006/relationships/image" Target="../media/ms1_RSRQ.155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582.legend.wmf"/>
  <Relationship Id="rId10-created" Type="http://schemas.openxmlformats.org/officeDocument/2006/relationships/image" Target="../media/ms1_GPS.58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992.legend.wmf"/>
  <Relationship Id="rId10-created" Type="http://schemas.openxmlformats.org/officeDocument/2006/relationships/image" Target="../media/ms1_KPH.992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310.legend.wmf"/>
  <Relationship Id="rId10-created" Type="http://schemas.openxmlformats.org/officeDocument/2006/relationships/image" Target="../media/ms2_TECHMODE.31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180.zoomroute.jpg"/>
  <Relationship Id="rId9-created" Type="http://schemas.openxmlformats.org/officeDocument/2006/relationships/image" Target="../media/ms2_PCI.180.legend.wmf"/>
  <Relationship Id="rId10-created" Type="http://schemas.openxmlformats.org/officeDocument/2006/relationships/image" Target="../media/ms2_PCI.18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892.legend.wmf"/>
  <Relationship Id="rId10-created" Type="http://schemas.openxmlformats.org/officeDocument/2006/relationships/image" Target="../media/ms2_EARFCN.89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672.legend.wmf"/>
  <Relationship Id="rId10-created" Type="http://schemas.openxmlformats.org/officeDocument/2006/relationships/image" Target="../media/ms2_RSRP.67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218.legend.wmf"/>
  <Relationship Id="rId10-created" Type="http://schemas.openxmlformats.org/officeDocument/2006/relationships/image" Target="../media/ms2_RSRQ.218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45.legend.wmf"/>
  <Relationship Id="rId9-created" Type="http://schemas.openxmlformats.org/officeDocument/2006/relationships/image" Target="../media/ms2_PDCP.14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22.legend.wmf"/>
  <Relationship Id="rId9-created" Type="http://schemas.openxmlformats.org/officeDocument/2006/relationships/image" Target="../media/ms2_PDCP.22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434.legend.wmf"/>
  <Relationship Id="rId10-created" Type="http://schemas.openxmlformats.org/officeDocument/2006/relationships/image" Target="../media/ms2_GPS.434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57.legend.wmf"/>
  <Relationship Id="rId10-created" Type="http://schemas.openxmlformats.org/officeDocument/2006/relationships/image" Target="../media/ms2_KPH.357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648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82.legend.wmf"/>
  <Relationship Id="rId10-created" Type="http://schemas.openxmlformats.org/officeDocument/2006/relationships/image" Target="../media/ms1_TECHMODE.882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646.zoomroute.jpg"/>
  <Relationship Id="rId9-created" Type="http://schemas.openxmlformats.org/officeDocument/2006/relationships/image" Target="../media/ms1_PCI.646.legend.wmf"/>
  <Relationship Id="rId10-created" Type="http://schemas.openxmlformats.org/officeDocument/2006/relationships/image" Target="../media/ms1_PCI.64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502.legend.wmf"/>
  <Relationship Id="rId10-created" Type="http://schemas.openxmlformats.org/officeDocument/2006/relationships/image" Target="../media/ms1_EARFCN.50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31.legend.wmf"/>
  <Relationship Id="rId10-created" Type="http://schemas.openxmlformats.org/officeDocument/2006/relationships/image" Target="../media/ms1_RSRP.3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29235.110066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40413.660000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90169.080000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25353.195330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767744492.059104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MTN-TT-20260615-00282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24/07/2026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25/07/2026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29235.110066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40413.660000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90169.080000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25353.195330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767744492.059104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35.65976323 51.48121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TEBSCE4/TERNCE4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