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8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8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0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g"/><Relationship Id="rId5" Type="http://schemas.openxmlformats.org/officeDocument/2006/relationships/image" Target="../media/image3.png"/><Relationship Id="rId4" Type="http://schemas.openxmlformats.org/officeDocument/2006/relationships/image" Target="../media/image22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5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7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g"/><Relationship Id="rId5" Type="http://schemas.openxmlformats.org/officeDocument/2006/relationships/image" Target="../media/image3.png"/><Relationship Id="rId4" Type="http://schemas.openxmlformats.org/officeDocument/2006/relationships/image" Target="../media/image29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2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4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g"/><Relationship Id="rId5" Type="http://schemas.openxmlformats.org/officeDocument/2006/relationships/image" Target="../media/image3.png"/><Relationship Id="rId4" Type="http://schemas.openxmlformats.org/officeDocument/2006/relationships/image" Target="../media/image36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9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1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jpg"/><Relationship Id="rId5" Type="http://schemas.openxmlformats.org/officeDocument/2006/relationships/image" Target="../media/image3.png"/><Relationship Id="rId4" Type="http://schemas.openxmlformats.org/officeDocument/2006/relationships/image" Target="../media/image43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6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8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jpg"/><Relationship Id="rId5" Type="http://schemas.openxmlformats.org/officeDocument/2006/relationships/image" Target="../media/image3.png"/><Relationship Id="rId4" Type="http://schemas.openxmlformats.org/officeDocument/2006/relationships/image" Target="../media/image50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3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5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jpg"/><Relationship Id="rId5" Type="http://schemas.openxmlformats.org/officeDocument/2006/relationships/image" Target="../media/image3.png"/><Relationship Id="rId4" Type="http://schemas.openxmlformats.org/officeDocument/2006/relationships/image" Target="../media/image57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0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g"/><Relationship Id="rId5" Type="http://schemas.openxmlformats.org/officeDocument/2006/relationships/image" Target="../media/image3.png"/><Relationship Id="rId4" Type="http://schemas.openxmlformats.org/officeDocument/2006/relationships/image" Target="../media/image8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3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g"/><Relationship Id="rId5" Type="http://schemas.openxmlformats.org/officeDocument/2006/relationships/image" Target="../media/image3.png"/><Relationship Id="rId4" Type="http://schemas.openxmlformats.org/officeDocument/2006/relationships/image" Target="../media/image1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Swap Check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 U900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85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 U2100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85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L1800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DDB0D967-F616-95AA-C548-2A1DEE0893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677021"/>
              </p:ext>
            </p:extLst>
          </p:nvPr>
        </p:nvGraphicFramePr>
        <p:xfrm>
          <a:off x="3815667" y="150918"/>
          <a:ext cx="4560665" cy="6542405"/>
        </p:xfrm>
        <a:graphic>
          <a:graphicData uri="http://schemas.openxmlformats.org/drawingml/2006/table">
            <a:tbl>
              <a:tblPr/>
              <a:tblGrid>
                <a:gridCol w="45606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9216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54520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Testing Terminal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2G Idle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2G Long Call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 Idle U900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 Idle U2100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L1800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L2600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L2100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 Idle L2300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MS9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TDD TD3500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"/>
                  </a:ext>
                </a:extLst>
              </a:tr>
              <a:tr h="545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MS10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"/>
                  </a:ext>
                </a:extLst>
              </a:tr>
            </a:tbl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D6F207DB-4C58-FAC2-C2C1-A89583CD99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85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L2600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L2100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85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MS8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 L2300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BCCH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86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440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258</Words>
  <Application>Microsoft Office PowerPoint</Application>
  <PresentationFormat>Widescreen</PresentationFormat>
  <Paragraphs>129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0" baseType="lpstr">
      <vt:lpstr>Arial</vt:lpstr>
      <vt:lpstr>Calibri</vt:lpstr>
      <vt:lpstr>Calibri Light</vt:lpstr>
      <vt:lpstr>Irancell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8</cp:revision>
  <dcterms:created xsi:type="dcterms:W3CDTF">2024-09-26T19:53:24Z</dcterms:created>
  <dcterms:modified xsi:type="dcterms:W3CDTF">2026-08-22T15:50:23Z</dcterms:modified>
</cp:coreProperties>
</file>