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45.legend.wmf"/>
  <Relationship Id="rId10-created" Type="http://schemas.openxmlformats.org/officeDocument/2006/relationships/image" Target="../media/ms1_RSRQ.45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339.legend.wmf"/>
  <Relationship Id="rId10-created" Type="http://schemas.openxmlformats.org/officeDocument/2006/relationships/image" Target="../media/ms1_GPS.339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473.legend.wmf"/>
  <Relationship Id="rId10-created" Type="http://schemas.openxmlformats.org/officeDocument/2006/relationships/image" Target="../media/ms1_KPH.473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302.legend.wmf"/>
  <Relationship Id="rId10-created" Type="http://schemas.openxmlformats.org/officeDocument/2006/relationships/image" Target="../media/ms2_TECHMODE.302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810.zoomroute.jpg"/>
  <Relationship Id="rId9-created" Type="http://schemas.openxmlformats.org/officeDocument/2006/relationships/image" Target="../media/ms2_PCI.810.legend.wmf"/>
  <Relationship Id="rId10-created" Type="http://schemas.openxmlformats.org/officeDocument/2006/relationships/image" Target="../media/ms2_PCI.810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614.legend.wmf"/>
  <Relationship Id="rId10-created" Type="http://schemas.openxmlformats.org/officeDocument/2006/relationships/image" Target="../media/ms2_EARFCN.614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426.legend.wmf"/>
  <Relationship Id="rId10-created" Type="http://schemas.openxmlformats.org/officeDocument/2006/relationships/image" Target="../media/ms2_RSRP.426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695.legend.wmf"/>
  <Relationship Id="rId10-created" Type="http://schemas.openxmlformats.org/officeDocument/2006/relationships/image" Target="../media/ms2_RSRQ.695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610.legend.wmf"/>
  <Relationship Id="rId9-created" Type="http://schemas.openxmlformats.org/officeDocument/2006/relationships/image" Target="../media/ms2_PDCP.610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837.legend.wmf"/>
  <Relationship Id="rId9-created" Type="http://schemas.openxmlformats.org/officeDocument/2006/relationships/image" Target="../media/ms2_PDCP.837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829.legend.wmf"/>
  <Relationship Id="rId10-created" Type="http://schemas.openxmlformats.org/officeDocument/2006/relationships/image" Target="../media/ms2_GPS.829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558.legend.wmf"/>
  <Relationship Id="rId10-created" Type="http://schemas.openxmlformats.org/officeDocument/2006/relationships/image" Target="../media/ms2_KPH.558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501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552.legend.wmf"/>
  <Relationship Id="rId10-created" Type="http://schemas.openxmlformats.org/officeDocument/2006/relationships/image" Target="../media/ms1_TECHMODE.552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41.zoomroute.jpg"/>
  <Relationship Id="rId9-created" Type="http://schemas.openxmlformats.org/officeDocument/2006/relationships/image" Target="../media/ms1_PCI.41.legend.wmf"/>
  <Relationship Id="rId10-created" Type="http://schemas.openxmlformats.org/officeDocument/2006/relationships/image" Target="../media/ms1_PCI.41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874.legend.wmf"/>
  <Relationship Id="rId10-created" Type="http://schemas.openxmlformats.org/officeDocument/2006/relationships/image" Target="../media/ms1_EARFCN.874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0.legend.wmf"/>
  <Relationship Id="rId10-created" Type="http://schemas.openxmlformats.org/officeDocument/2006/relationships/image" Target="../media/ms1_RSRP.0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33949.528732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523.180000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4609.660000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74034.490000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523.180000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21707.933007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1332062252.668363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MTN-TT-20260724-00354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33949.528732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523.180000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4609.660000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74034.490000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523.180000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21707.933007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1332062252.668363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34.64843 50.87332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Qom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QOBSCH2/QORNCH02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