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59.legend.wmf"/>
  <Relationship Id="rId10-created" Type="http://schemas.openxmlformats.org/officeDocument/2006/relationships/image" Target="../media/ms1_ECNO.95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92.legend.wmf"/>
  <Relationship Id="rId10-created" Type="http://schemas.openxmlformats.org/officeDocument/2006/relationships/image" Target="../media/ms1_GPS.69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.legend.wmf"/>
  <Relationship Id="rId10-created" Type="http://schemas.openxmlformats.org/officeDocument/2006/relationships/image" Target="../media/ms1_KPH.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92.legend.wmf"/>
  <Relationship Id="rId10-created" Type="http://schemas.openxmlformats.org/officeDocument/2006/relationships/image" Target="../media/ms2_TECHMODE.19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23.zoomroute.jpg"/>
  <Relationship Id="rId9-created" Type="http://schemas.openxmlformats.org/officeDocument/2006/relationships/image" Target="../media/ms2_SC.523.legend.wmf"/>
  <Relationship Id="rId10-created" Type="http://schemas.openxmlformats.org/officeDocument/2006/relationships/image" Target="../media/ms2_SC.52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01.legend.wmf"/>
  <Relationship Id="rId10-created" Type="http://schemas.openxmlformats.org/officeDocument/2006/relationships/image" Target="../media/ms2_UARFCN.80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17.legend.wmf"/>
  <Relationship Id="rId10-created" Type="http://schemas.openxmlformats.org/officeDocument/2006/relationships/image" Target="../media/ms2_RSCP.41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43.legend.wmf"/>
  <Relationship Id="rId10-created" Type="http://schemas.openxmlformats.org/officeDocument/2006/relationships/image" Target="../media/ms2_ECNO.74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56.legend.wmf"/>
  <Relationship Id="rId10-created" Type="http://schemas.openxmlformats.org/officeDocument/2006/relationships/image" Target="../media/ms2_GPS.55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07.legend.wmf"/>
  <Relationship Id="rId10-created" Type="http://schemas.openxmlformats.org/officeDocument/2006/relationships/image" Target="../media/ms2_KPH.20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1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00.legend.wmf"/>
  <Relationship Id="rId10-created" Type="http://schemas.openxmlformats.org/officeDocument/2006/relationships/image" Target="../media/ms1_TECHMODE.10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95.zoomroute.jpg"/>
  <Relationship Id="rId9-created" Type="http://schemas.openxmlformats.org/officeDocument/2006/relationships/image" Target="../media/ms1_SC.395.legend.wmf"/>
  <Relationship Id="rId10-created" Type="http://schemas.openxmlformats.org/officeDocument/2006/relationships/image" Target="../media/ms1_SC.39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65.legend.wmf"/>
  <Relationship Id="rId10-created" Type="http://schemas.openxmlformats.org/officeDocument/2006/relationships/image" Target="../media/ms1_UARFCN.56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78.legend.wmf"/>
  <Relationship Id="rId10-created" Type="http://schemas.openxmlformats.org/officeDocument/2006/relationships/image" Target="../media/ms1_RSCP.27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MTN-TT-20260717-00319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35.3605311 51.90057278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TEBSCH11/TERNCH11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