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479.legend.wmf"/>
  <Relationship Id="rId10-created" Type="http://schemas.openxmlformats.org/officeDocument/2006/relationships/image" Target="../media/ms1_RSRQ.47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989.legend.wmf"/>
  <Relationship Id="rId10-created" Type="http://schemas.openxmlformats.org/officeDocument/2006/relationships/image" Target="../media/ms1_GPS.98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956.legend.wmf"/>
  <Relationship Id="rId10-created" Type="http://schemas.openxmlformats.org/officeDocument/2006/relationships/image" Target="../media/ms1_KPH.95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90.legend.wmf"/>
  <Relationship Id="rId10-created" Type="http://schemas.openxmlformats.org/officeDocument/2006/relationships/image" Target="../media/ms2_TECHMODE.39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966.zoomroute.jpg"/>
  <Relationship Id="rId9-created" Type="http://schemas.openxmlformats.org/officeDocument/2006/relationships/image" Target="../media/ms2_PCI.966.legend.wmf"/>
  <Relationship Id="rId10-created" Type="http://schemas.openxmlformats.org/officeDocument/2006/relationships/image" Target="../media/ms2_PCI.96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79.legend.wmf"/>
  <Relationship Id="rId10-created" Type="http://schemas.openxmlformats.org/officeDocument/2006/relationships/image" Target="../media/ms2_EARFCN.7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46.legend.wmf"/>
  <Relationship Id="rId10-created" Type="http://schemas.openxmlformats.org/officeDocument/2006/relationships/image" Target="../media/ms2_RSRP.44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70.legend.wmf"/>
  <Relationship Id="rId10-created" Type="http://schemas.openxmlformats.org/officeDocument/2006/relationships/image" Target="../media/ms2_RSRQ.7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29.legend.wmf"/>
  <Relationship Id="rId9-created" Type="http://schemas.openxmlformats.org/officeDocument/2006/relationships/image" Target="../media/ms2_PDCP.12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420.legend.wmf"/>
  <Relationship Id="rId9-created" Type="http://schemas.openxmlformats.org/officeDocument/2006/relationships/image" Target="../media/ms2_PDCP.420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95.legend.wmf"/>
  <Relationship Id="rId10-created" Type="http://schemas.openxmlformats.org/officeDocument/2006/relationships/image" Target="../media/ms2_GPS.795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72.legend.wmf"/>
  <Relationship Id="rId10-created" Type="http://schemas.openxmlformats.org/officeDocument/2006/relationships/image" Target="../media/ms2_KPH.372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96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373.legend.wmf"/>
  <Relationship Id="rId10-created" Type="http://schemas.openxmlformats.org/officeDocument/2006/relationships/image" Target="../media/ms1_TECHMODE.37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22.zoomroute.jpg"/>
  <Relationship Id="rId9-created" Type="http://schemas.openxmlformats.org/officeDocument/2006/relationships/image" Target="../media/ms1_PCI.622.legend.wmf"/>
  <Relationship Id="rId10-created" Type="http://schemas.openxmlformats.org/officeDocument/2006/relationships/image" Target="../media/ms1_PCI.62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120.legend.wmf"/>
  <Relationship Id="rId10-created" Type="http://schemas.openxmlformats.org/officeDocument/2006/relationships/image" Target="../media/ms1_EARFCN.12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402.legend.wmf"/>
  <Relationship Id="rId10-created" Type="http://schemas.openxmlformats.org/officeDocument/2006/relationships/image" Target="../media/ms1_RSRP.40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15737.274044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31031.595000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76047.920000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20414.454958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650666224.726963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MTN-TT-20260709-00154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15737.274044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31031.595000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76047.920000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20414.454958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650666224.726963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35.64945023 51.46729946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TEBSCE5/TERNCE7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