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451.legend.wmf"/>
  <Relationship Id="rId10-created" Type="http://schemas.openxmlformats.org/officeDocument/2006/relationships/image" Target="../media/ms1_GPS.45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700.legend.wmf"/>
  <Relationship Id="rId10-created" Type="http://schemas.openxmlformats.org/officeDocument/2006/relationships/image" Target="../media/ms1_KPH.700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181.legend.wmf"/>
  <Relationship Id="rId10-created" Type="http://schemas.openxmlformats.org/officeDocument/2006/relationships/image" Target="../media/ms2_TECHMODE.181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314.zoomroute.jpg"/>
  <Relationship Id="rId9-created" Type="http://schemas.openxmlformats.org/officeDocument/2006/relationships/image" Target="../media/ms2_CI.314.legend.wmf"/>
  <Relationship Id="rId10-created" Type="http://schemas.openxmlformats.org/officeDocument/2006/relationships/image" Target="../media/ms2_CI.31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28.legend.wmf"/>
  <Relationship Id="rId10-created" Type="http://schemas.openxmlformats.org/officeDocument/2006/relationships/image" Target="../media/ms2_BAND.2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85.legend.wmf"/>
  <Relationship Id="rId10-created" Type="http://schemas.openxmlformats.org/officeDocument/2006/relationships/image" Target="../media/ms2_RXQUALSUB.8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282.legend.wmf"/>
  <Relationship Id="rId10-created" Type="http://schemas.openxmlformats.org/officeDocument/2006/relationships/image" Target="../media/ms2_GPS.28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625.legend.wmf"/>
  <Relationship Id="rId10-created" Type="http://schemas.openxmlformats.org/officeDocument/2006/relationships/image" Target="../media/ms2_KPH.625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892.legend.wmf"/>
  <Relationship Id="rId10-created" Type="http://schemas.openxmlformats.org/officeDocument/2006/relationships/image" Target="../media/ms3_TECHMODE.892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111.zoomroute.jpg"/>
  <Relationship Id="rId9-created" Type="http://schemas.openxmlformats.org/officeDocument/2006/relationships/image" Target="../media/ms3_SC.111.legend.wmf"/>
  <Relationship Id="rId10-created" Type="http://schemas.openxmlformats.org/officeDocument/2006/relationships/image" Target="../media/ms3_SC.111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805.legend.wmf"/>
  <Relationship Id="rId10-created" Type="http://schemas.openxmlformats.org/officeDocument/2006/relationships/image" Target="../media/ms3_UARFCN.805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638.legend.wmf"/>
  <Relationship Id="rId10-created" Type="http://schemas.openxmlformats.org/officeDocument/2006/relationships/image" Target="../media/ms3_RSCP.638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128.legend.wmf"/>
  <Relationship Id="rId10-created" Type="http://schemas.openxmlformats.org/officeDocument/2006/relationships/image" Target="../media/ms3_ECNO.128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724.legend.wmf"/>
  <Relationship Id="rId10-created" Type="http://schemas.openxmlformats.org/officeDocument/2006/relationships/image" Target="../media/ms3_GPS.724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733.legend.wmf"/>
  <Relationship Id="rId10-created" Type="http://schemas.openxmlformats.org/officeDocument/2006/relationships/image" Target="../media/ms3_KPH.733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656.legend.wmf"/>
  <Relationship Id="rId10-created" Type="http://schemas.openxmlformats.org/officeDocument/2006/relationships/image" Target="../media/ms4_TECHMODE.656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283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394.zoomroute.jpg"/>
  <Relationship Id="rId9-created" Type="http://schemas.openxmlformats.org/officeDocument/2006/relationships/image" Target="../media/ms4_SC.394.legend.wmf"/>
  <Relationship Id="rId10-created" Type="http://schemas.openxmlformats.org/officeDocument/2006/relationships/image" Target="../media/ms4_SC.394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745.legend.wmf"/>
  <Relationship Id="rId10-created" Type="http://schemas.openxmlformats.org/officeDocument/2006/relationships/image" Target="../media/ms4_UARFCN.745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446.legend.wmf"/>
  <Relationship Id="rId10-created" Type="http://schemas.openxmlformats.org/officeDocument/2006/relationships/image" Target="../media/ms4_RSCP.446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21.legend.wmf"/>
  <Relationship Id="rId10-created" Type="http://schemas.openxmlformats.org/officeDocument/2006/relationships/image" Target="../media/ms4_ECNO.21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381.legend.wmf"/>
  <Relationship Id="rId10-created" Type="http://schemas.openxmlformats.org/officeDocument/2006/relationships/image" Target="../media/ms4_GPS.381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699.legend.wmf"/>
  <Relationship Id="rId10-created" Type="http://schemas.openxmlformats.org/officeDocument/2006/relationships/image" Target="../media/ms4_KPH.699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328.legend.wmf"/>
  <Relationship Id="rId10-created" Type="http://schemas.openxmlformats.org/officeDocument/2006/relationships/image" Target="../media/ms5_TECHMODE.328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362.zoomroute.jpg"/>
  <Relationship Id="rId9-created" Type="http://schemas.openxmlformats.org/officeDocument/2006/relationships/image" Target="../media/ms5_SC.362.legend.wmf"/>
  <Relationship Id="rId10-created" Type="http://schemas.openxmlformats.org/officeDocument/2006/relationships/image" Target="../media/ms5_SC.362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697.legend.wmf"/>
  <Relationship Id="rId10-created" Type="http://schemas.openxmlformats.org/officeDocument/2006/relationships/image" Target="../media/ms5_UARFCN.697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475.legend.wmf"/>
  <Relationship Id="rId10-created" Type="http://schemas.openxmlformats.org/officeDocument/2006/relationships/image" Target="../media/ms5_RSCP.475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293.legend.wmf"/>
  <Relationship Id="rId10-created" Type="http://schemas.openxmlformats.org/officeDocument/2006/relationships/image" Target="../media/ms5_ECNO.293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633.legend.wmf"/>
  <Relationship Id="rId9-created" Type="http://schemas.openxmlformats.org/officeDocument/2006/relationships/image" Target="../media/ms5_HSDPA.633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471.legend.wmf"/>
  <Relationship Id="rId9-created" Type="http://schemas.openxmlformats.org/officeDocument/2006/relationships/image" Target="../media/ms5_HSDPA.471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232.legend.wmf"/>
  <Relationship Id="rId10-created" Type="http://schemas.openxmlformats.org/officeDocument/2006/relationships/image" Target="../media/ms5_GPS.232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385.legend.wmf"/>
  <Relationship Id="rId10-created" Type="http://schemas.openxmlformats.org/officeDocument/2006/relationships/image" Target="../media/ms5_KPH.385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561.legend.wmf"/>
  <Relationship Id="rId10-created" Type="http://schemas.openxmlformats.org/officeDocument/2006/relationships/image" Target="../media/ms6_TECHMODE.561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805.zoomroute.jpg"/>
  <Relationship Id="rId9-created" Type="http://schemas.openxmlformats.org/officeDocument/2006/relationships/image" Target="../media/ms6_PCI.805.legend.wmf"/>
  <Relationship Id="rId10-created" Type="http://schemas.openxmlformats.org/officeDocument/2006/relationships/image" Target="../media/ms6_PCI.805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841.legend.wmf"/>
  <Relationship Id="rId10-created" Type="http://schemas.openxmlformats.org/officeDocument/2006/relationships/image" Target="../media/ms6_EARFCN.841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115.legend.wmf"/>
  <Relationship Id="rId10-created" Type="http://schemas.openxmlformats.org/officeDocument/2006/relationships/image" Target="../media/ms6_RSRP.115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687.legend.wmf"/>
  <Relationship Id="rId10-created" Type="http://schemas.openxmlformats.org/officeDocument/2006/relationships/image" Target="../media/ms6_RSRP.687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700.legend.wmf"/>
  <Relationship Id="rId10-created" Type="http://schemas.openxmlformats.org/officeDocument/2006/relationships/image" Target="../media/ms6_RSRQ.700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54.legend.wmf"/>
  <Relationship Id="rId10-created" Type="http://schemas.openxmlformats.org/officeDocument/2006/relationships/image" Target="../media/ms6_GPS.54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545.legend.wmf"/>
  <Relationship Id="rId10-created" Type="http://schemas.openxmlformats.org/officeDocument/2006/relationships/image" Target="../media/ms6_KPH.545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747.legend.wmf"/>
  <Relationship Id="rId10-created" Type="http://schemas.openxmlformats.org/officeDocument/2006/relationships/image" Target="../media/ms7_TECHMODE.747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524.zoomroute.jpg"/>
  <Relationship Id="rId9-created" Type="http://schemas.openxmlformats.org/officeDocument/2006/relationships/image" Target="../media/ms7_PCI.524.legend.wmf"/>
  <Relationship Id="rId10-created" Type="http://schemas.openxmlformats.org/officeDocument/2006/relationships/image" Target="../media/ms7_PCI.524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362.legend.wmf"/>
  <Relationship Id="rId10-created" Type="http://schemas.openxmlformats.org/officeDocument/2006/relationships/image" Target="../media/ms7_EARFCN.362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668.legend.wmf"/>
  <Relationship Id="rId10-created" Type="http://schemas.openxmlformats.org/officeDocument/2006/relationships/image" Target="../media/ms1_TECHMODE.668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648.legend.wmf"/>
  <Relationship Id="rId10-created" Type="http://schemas.openxmlformats.org/officeDocument/2006/relationships/image" Target="../media/ms7_RSRP.648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280.legend.wmf"/>
  <Relationship Id="rId10-created" Type="http://schemas.openxmlformats.org/officeDocument/2006/relationships/image" Target="../media/ms7_RSRP.280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785.legend.wmf"/>
  <Relationship Id="rId10-created" Type="http://schemas.openxmlformats.org/officeDocument/2006/relationships/image" Target="../media/ms7_RSRQ.785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926.legend.wmf"/>
  <Relationship Id="rId9-created" Type="http://schemas.openxmlformats.org/officeDocument/2006/relationships/image" Target="../media/ms7_PDCP.926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115.legend.wmf"/>
  <Relationship Id="rId9-created" Type="http://schemas.openxmlformats.org/officeDocument/2006/relationships/image" Target="../media/ms7_PDCP.115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406.legend.wmf"/>
  <Relationship Id="rId10-created" Type="http://schemas.openxmlformats.org/officeDocument/2006/relationships/image" Target="../media/ms7_GPS.406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703.legend.wmf"/>
  <Relationship Id="rId10-created" Type="http://schemas.openxmlformats.org/officeDocument/2006/relationships/image" Target="../media/ms7_KPH.703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773.zoomroute.jpg"/>
  <Relationship Id="rId9-created" Type="http://schemas.openxmlformats.org/officeDocument/2006/relationships/image" Target="../media/ms1_CI.773.legend.wmf"/>
  <Relationship Id="rId10-created" Type="http://schemas.openxmlformats.org/officeDocument/2006/relationships/image" Target="../media/ms1_CI.77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445.legend.wmf"/>
  <Relationship Id="rId10-created" Type="http://schemas.openxmlformats.org/officeDocument/2006/relationships/image" Target="../media/ms1_BAND.44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722.legend.wmf"/>
  <Relationship Id="rId10-created" Type="http://schemas.openxmlformats.org/officeDocument/2006/relationships/image" Target="../media/ms1_RXLEVELIDLE.72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MTN-TT-20260221-00045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27/07/2026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28/07/2026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35.68705 51.36922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TWBSCE3/TWRNCE6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6337.138941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4654.780000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13229.720000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3510.170118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15151625.867371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6337.138941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4654.780000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13229.720000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3510.170118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15151625.867371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0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0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16066.098497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28472.100000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86193.860000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16996.766123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442798931.931987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16066.098497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28472.100000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86193.860000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16996.766123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442798931.931987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