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ECNO.395.legend.wmf"/>
  <Relationship Id="rId10-created" Type="http://schemas.openxmlformats.org/officeDocument/2006/relationships/image" Target="../media/ms1_ECNO.395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GPS.432.legend.wmf"/>
  <Relationship Id="rId10-created" Type="http://schemas.openxmlformats.org/officeDocument/2006/relationships/image" Target="../media/ms1_GPS.432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KPH.112.legend.wmf"/>
  <Relationship Id="rId10-created" Type="http://schemas.openxmlformats.org/officeDocument/2006/relationships/image" Target="../media/ms1_KPH.112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TECHMODE.717.legend.wmf"/>
  <Relationship Id="rId10-created" Type="http://schemas.openxmlformats.org/officeDocument/2006/relationships/image" Target="../media/ms2_TECHMODE.717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SC.860.zoomroute.jpg"/>
  <Relationship Id="rId9-created" Type="http://schemas.openxmlformats.org/officeDocument/2006/relationships/image" Target="../media/ms2_SC.860.legend.wmf"/>
  <Relationship Id="rId10-created" Type="http://schemas.openxmlformats.org/officeDocument/2006/relationships/image" Target="../media/ms2_SC.860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UARFCN.89.legend.wmf"/>
  <Relationship Id="rId10-created" Type="http://schemas.openxmlformats.org/officeDocument/2006/relationships/image" Target="../media/ms2_UARFCN.89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RSCP.576.legend.wmf"/>
  <Relationship Id="rId10-created" Type="http://schemas.openxmlformats.org/officeDocument/2006/relationships/image" Target="../media/ms2_RSCP.576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ECNO.66.legend.wmf"/>
  <Relationship Id="rId10-created" Type="http://schemas.openxmlformats.org/officeDocument/2006/relationships/image" Target="../media/ms2_ECNO.66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GPS.956.legend.wmf"/>
  <Relationship Id="rId10-created" Type="http://schemas.openxmlformats.org/officeDocument/2006/relationships/image" Target="../media/ms2_GPS.956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KPH.265.legend.wmf"/>
  <Relationship Id="rId10-created" Type="http://schemas.openxmlformats.org/officeDocument/2006/relationships/image" Target="../media/ms2_KPH.265.map.jpg"/>
</Relationships>
</file>

<file path=ppt/slides/_rels/slide21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0.png"/>
  <Relationship Id="rId6-created" Type="http://schemas.openxmlformats.org/officeDocument/2006/relationships/image" Target="../media/image10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4.png"/><Relationship Id="rId7-created" Type="http://schemas.openxmlformats.org/officeDocument/2006/relationships/image" Target="../media/image13.jpg"/><Relationship Id="rId8-created" Type="http://schemas.openxmlformats.org/officeDocument/2006/relationships/image" Target="../media/route.kml.198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4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TECHMODE.191.legend.wmf"/>
  <Relationship Id="rId10-created" Type="http://schemas.openxmlformats.org/officeDocument/2006/relationships/image" Target="../media/ms1_TECHMODE.191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SC.120.zoomroute.jpg"/>
  <Relationship Id="rId9-created" Type="http://schemas.openxmlformats.org/officeDocument/2006/relationships/image" Target="../media/ms1_SC.120.legend.wmf"/>
  <Relationship Id="rId10-created" Type="http://schemas.openxmlformats.org/officeDocument/2006/relationships/image" Target="../media/ms1_SC.120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UARFCN.371.legend.wmf"/>
  <Relationship Id="rId10-created" Type="http://schemas.openxmlformats.org/officeDocument/2006/relationships/image" Target="../media/ms1_UARFCN.371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RSCP.62.legend.wmf"/>
  <Relationship Id="rId10-created" Type="http://schemas.openxmlformats.org/officeDocument/2006/relationships/image" Target="../media/ms1_RSCP.62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30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MTN-TT-20260706-00173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25/07/2026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27/07/2026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Ericsson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35.72891 51.46875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TEBSCE2/TERNCE2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