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33.legend.wmf"/>
  <Relationship Id="rId10-created" Type="http://schemas.openxmlformats.org/officeDocument/2006/relationships/image" Target="../media/ms1_ECNO.33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79.legend.wmf"/>
  <Relationship Id="rId10-created" Type="http://schemas.openxmlformats.org/officeDocument/2006/relationships/image" Target="../media/ms1_GPS.97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38.legend.wmf"/>
  <Relationship Id="rId10-created" Type="http://schemas.openxmlformats.org/officeDocument/2006/relationships/image" Target="../media/ms1_KPH.23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14.legend.wmf"/>
  <Relationship Id="rId10-created" Type="http://schemas.openxmlformats.org/officeDocument/2006/relationships/image" Target="../media/ms2_TECHMODE.81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54.zoomroute.jpg"/>
  <Relationship Id="rId9-created" Type="http://schemas.openxmlformats.org/officeDocument/2006/relationships/image" Target="../media/ms2_SC.254.legend.wmf"/>
  <Relationship Id="rId10-created" Type="http://schemas.openxmlformats.org/officeDocument/2006/relationships/image" Target="../media/ms2_SC.25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46.legend.wmf"/>
  <Relationship Id="rId10-created" Type="http://schemas.openxmlformats.org/officeDocument/2006/relationships/image" Target="../media/ms2_UARFCN.44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651.legend.wmf"/>
  <Relationship Id="rId10-created" Type="http://schemas.openxmlformats.org/officeDocument/2006/relationships/image" Target="../media/ms2_RSCP.65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44.legend.wmf"/>
  <Relationship Id="rId10-created" Type="http://schemas.openxmlformats.org/officeDocument/2006/relationships/image" Target="../media/ms2_ECNO.24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41.legend.wmf"/>
  <Relationship Id="rId10-created" Type="http://schemas.openxmlformats.org/officeDocument/2006/relationships/image" Target="../media/ms2_GPS.94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42.legend.wmf"/>
  <Relationship Id="rId10-created" Type="http://schemas.openxmlformats.org/officeDocument/2006/relationships/image" Target="../media/ms2_KPH.64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9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96.legend.wmf"/>
  <Relationship Id="rId10-created" Type="http://schemas.openxmlformats.org/officeDocument/2006/relationships/image" Target="../media/ms1_TECHMODE.99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64.zoomroute.jpg"/>
  <Relationship Id="rId9-created" Type="http://schemas.openxmlformats.org/officeDocument/2006/relationships/image" Target="../media/ms1_SC.864.legend.wmf"/>
  <Relationship Id="rId10-created" Type="http://schemas.openxmlformats.org/officeDocument/2006/relationships/image" Target="../media/ms1_SC.86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9.legend.wmf"/>
  <Relationship Id="rId10-created" Type="http://schemas.openxmlformats.org/officeDocument/2006/relationships/image" Target="../media/ms1_UARFCN.5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88.legend.wmf"/>
  <Relationship Id="rId10-created" Type="http://schemas.openxmlformats.org/officeDocument/2006/relationships/image" Target="../media/ms1_RSCP.28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MTN-TT-20260610-00069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30/07/2026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35.7425 51.46688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