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88.legend.wmf"/><Relationship Id="rId10-created" Type="http://schemas.openxmlformats.org/officeDocument/2006/relationships/image" Target="../media/ms1_ECNO.78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28.legend.wmf"/><Relationship Id="rId10-created" Type="http://schemas.openxmlformats.org/officeDocument/2006/relationships/image" Target="../media/ms1_GPS.92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95.legend.wmf"/><Relationship Id="rId10-created" Type="http://schemas.openxmlformats.org/officeDocument/2006/relationships/image" Target="../media/ms1_KPH.295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07.legend.wmf"/><Relationship Id="rId10-created" Type="http://schemas.openxmlformats.org/officeDocument/2006/relationships/image" Target="../media/ms2_TECHMODE.70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96.zoomroute.jpg"/><Relationship Id="rId9-created" Type="http://schemas.openxmlformats.org/officeDocument/2006/relationships/image" Target="../media/ms2_SC.796.legend.wmf"/><Relationship Id="rId10-created" Type="http://schemas.openxmlformats.org/officeDocument/2006/relationships/image" Target="../media/ms2_SC.79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492.legend.wmf"/><Relationship Id="rId10-created" Type="http://schemas.openxmlformats.org/officeDocument/2006/relationships/image" Target="../media/ms2_UARFCN.49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233.legend.wmf"/><Relationship Id="rId10-created" Type="http://schemas.openxmlformats.org/officeDocument/2006/relationships/image" Target="../media/ms2_RSCP.23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10.legend.wmf"/><Relationship Id="rId10-created" Type="http://schemas.openxmlformats.org/officeDocument/2006/relationships/image" Target="../media/ms2_ECNO.21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92.legend.wmf"/><Relationship Id="rId10-created" Type="http://schemas.openxmlformats.org/officeDocument/2006/relationships/image" Target="../media/ms2_GPS.79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395.legend.wmf"/><Relationship Id="rId10-created" Type="http://schemas.openxmlformats.org/officeDocument/2006/relationships/image" Target="../media/ms2_KPH.395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98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58.legend.wmf"/><Relationship Id="rId10-created" Type="http://schemas.openxmlformats.org/officeDocument/2006/relationships/image" Target="../media/ms1_TECHMODE.15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04.zoomroute.jpg"/><Relationship Id="rId9-created" Type="http://schemas.openxmlformats.org/officeDocument/2006/relationships/image" Target="../media/ms1_SC.704.legend.wmf"/><Relationship Id="rId10-created" Type="http://schemas.openxmlformats.org/officeDocument/2006/relationships/image" Target="../media/ms1_SC.70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4.legend.wmf"/><Relationship Id="rId10-created" Type="http://schemas.openxmlformats.org/officeDocument/2006/relationships/image" Target="../media/ms1_UARFCN.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5.legend.wmf"/><Relationship Id="rId10-created" Type="http://schemas.openxmlformats.org/officeDocument/2006/relationships/image" Target="../media/ms1_RSCP.8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MTN-TT-20260805-00248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35.56031 51.17457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