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24.legend.wmf"/>
  <Relationship Id="rId10-created" Type="http://schemas.openxmlformats.org/officeDocument/2006/relationships/image" Target="../media/ms1_ECNO.12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30.legend.wmf"/>
  <Relationship Id="rId10-created" Type="http://schemas.openxmlformats.org/officeDocument/2006/relationships/image" Target="../media/ms1_GPS.43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13.legend.wmf"/>
  <Relationship Id="rId10-created" Type="http://schemas.openxmlformats.org/officeDocument/2006/relationships/image" Target="../media/ms1_KPH.11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72.legend.wmf"/>
  <Relationship Id="rId10-created" Type="http://schemas.openxmlformats.org/officeDocument/2006/relationships/image" Target="../media/ms2_TECHMODE.77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63.zoomroute.jpg"/>
  <Relationship Id="rId9-created" Type="http://schemas.openxmlformats.org/officeDocument/2006/relationships/image" Target="../media/ms2_SC.763.legend.wmf"/>
  <Relationship Id="rId10-created" Type="http://schemas.openxmlformats.org/officeDocument/2006/relationships/image" Target="../media/ms2_SC.76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06.legend.wmf"/>
  <Relationship Id="rId10-created" Type="http://schemas.openxmlformats.org/officeDocument/2006/relationships/image" Target="../media/ms2_UARFCN.80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64.legend.wmf"/>
  <Relationship Id="rId10-created" Type="http://schemas.openxmlformats.org/officeDocument/2006/relationships/image" Target="../media/ms2_RSCP.96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0.legend.wmf"/>
  <Relationship Id="rId10-created" Type="http://schemas.openxmlformats.org/officeDocument/2006/relationships/image" Target="../media/ms2_ECNO.4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.legend.wmf"/>
  <Relationship Id="rId10-created" Type="http://schemas.openxmlformats.org/officeDocument/2006/relationships/image" Target="../media/ms2_GPS.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80.legend.wmf"/>
  <Relationship Id="rId10-created" Type="http://schemas.openxmlformats.org/officeDocument/2006/relationships/image" Target="../media/ms2_KPH.68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5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00.legend.wmf"/>
  <Relationship Id="rId10-created" Type="http://schemas.openxmlformats.org/officeDocument/2006/relationships/image" Target="../media/ms1_TECHMODE.20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37.zoomroute.jpg"/>
  <Relationship Id="rId9-created" Type="http://schemas.openxmlformats.org/officeDocument/2006/relationships/image" Target="../media/ms1_SC.837.legend.wmf"/>
  <Relationship Id="rId10-created" Type="http://schemas.openxmlformats.org/officeDocument/2006/relationships/image" Target="../media/ms1_SC.83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2.legend.wmf"/>
  <Relationship Id="rId10-created" Type="http://schemas.openxmlformats.org/officeDocument/2006/relationships/image" Target="../media/ms1_UARFCN.5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34.legend.wmf"/>
  <Relationship Id="rId10-created" Type="http://schemas.openxmlformats.org/officeDocument/2006/relationships/image" Target="../media/ms1_RSCP.43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MTN-TT-20260729-00221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36.324701 59.487788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