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MTN-TT-20260720-00269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41310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35.77084 51.31555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16830.026000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22001.275000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43939.160000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9199.693881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111376183.723578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16830.026000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22001.275000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43939.160000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9199.693881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111376183.723578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380</Words>
  <Application>Microsoft Office PowerPoint</Application>
  <PresentationFormat>Widescreen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2026-08-08T20:46:47Z</dcterms:modified>
</cp:coreProperties>
</file>