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ECNO.301.legend.wmf"/>
  <Relationship Id="rId10-created" Type="http://schemas.openxmlformats.org/officeDocument/2006/relationships/image" Target="../media/ms1_ECNO.301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GPS.510.legend.wmf"/>
  <Relationship Id="rId10-created" Type="http://schemas.openxmlformats.org/officeDocument/2006/relationships/image" Target="../media/ms1_GPS.510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KPH.246.legend.wmf"/>
  <Relationship Id="rId10-created" Type="http://schemas.openxmlformats.org/officeDocument/2006/relationships/image" Target="../media/ms1_KPH.246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TECHMODE.97.legend.wmf"/>
  <Relationship Id="rId10-created" Type="http://schemas.openxmlformats.org/officeDocument/2006/relationships/image" Target="../media/ms2_TECHMODE.97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SC.199.zoomroute.jpg"/>
  <Relationship Id="rId9-created" Type="http://schemas.openxmlformats.org/officeDocument/2006/relationships/image" Target="../media/ms2_SC.199.legend.wmf"/>
  <Relationship Id="rId10-created" Type="http://schemas.openxmlformats.org/officeDocument/2006/relationships/image" Target="../media/ms2_SC.199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UARFCN.167.legend.wmf"/>
  <Relationship Id="rId10-created" Type="http://schemas.openxmlformats.org/officeDocument/2006/relationships/image" Target="../media/ms2_UARFCN.167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RSCP.142.legend.wmf"/>
  <Relationship Id="rId10-created" Type="http://schemas.openxmlformats.org/officeDocument/2006/relationships/image" Target="../media/ms2_RSCP.142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ECNO.305.legend.wmf"/>
  <Relationship Id="rId10-created" Type="http://schemas.openxmlformats.org/officeDocument/2006/relationships/image" Target="../media/ms2_ECNO.305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GPS.151.legend.wmf"/>
  <Relationship Id="rId10-created" Type="http://schemas.openxmlformats.org/officeDocument/2006/relationships/image" Target="../media/ms2_GPS.151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KPH.318.legend.wmf"/>
  <Relationship Id="rId10-created" Type="http://schemas.openxmlformats.org/officeDocument/2006/relationships/image" Target="../media/ms2_KPH.318.map.jpg"/>
</Relationships>
</file>

<file path=ppt/slides/_rels/slide21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0.png"/>
  <Relationship Id="rId6-created" Type="http://schemas.openxmlformats.org/officeDocument/2006/relationships/image" Target="../media/image10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4.png"/><Relationship Id="rId7-created" Type="http://schemas.openxmlformats.org/officeDocument/2006/relationships/image" Target="../media/image13.jpg"/><Relationship Id="rId8-created" Type="http://schemas.openxmlformats.org/officeDocument/2006/relationships/image" Target="../media/route.kml.60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4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TECHMODE.266.legend.wmf"/>
  <Relationship Id="rId10-created" Type="http://schemas.openxmlformats.org/officeDocument/2006/relationships/image" Target="../media/ms1_TECHMODE.266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SC.957.zoomroute.jpg"/>
  <Relationship Id="rId9-created" Type="http://schemas.openxmlformats.org/officeDocument/2006/relationships/image" Target="../media/ms1_SC.957.legend.wmf"/>
  <Relationship Id="rId10-created" Type="http://schemas.openxmlformats.org/officeDocument/2006/relationships/image" Target="../media/ms1_SC.957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UARFCN.334.legend.wmf"/>
  <Relationship Id="rId10-created" Type="http://schemas.openxmlformats.org/officeDocument/2006/relationships/image" Target="../media/ms1_UARFCN.334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RSCP.527.legend.wmf"/>
  <Relationship Id="rId10-created" Type="http://schemas.openxmlformats.org/officeDocument/2006/relationships/image" Target="../media/ms1_RSCP.527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MTN-TT-20260701-00412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26/07/2026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30/07/2026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35.70017 50.9687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KRBSCH4/KRRNCH03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