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567.legend.wmf"/>
  <Relationship Id="rId10-created" Type="http://schemas.openxmlformats.org/officeDocument/2006/relationships/image" Target="../media/ms1_ECNO.567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831.legend.wmf"/>
  <Relationship Id="rId10-created" Type="http://schemas.openxmlformats.org/officeDocument/2006/relationships/image" Target="../media/ms1_GPS.831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44.legend.wmf"/>
  <Relationship Id="rId10-created" Type="http://schemas.openxmlformats.org/officeDocument/2006/relationships/image" Target="../media/ms1_KPH.14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117.legend.wmf"/>
  <Relationship Id="rId10-created" Type="http://schemas.openxmlformats.org/officeDocument/2006/relationships/image" Target="../media/ms2_TECHMODE.117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414.zoomroute.jpg"/>
  <Relationship Id="rId9-created" Type="http://schemas.openxmlformats.org/officeDocument/2006/relationships/image" Target="../media/ms2_SC.414.legend.wmf"/>
  <Relationship Id="rId10-created" Type="http://schemas.openxmlformats.org/officeDocument/2006/relationships/image" Target="../media/ms2_SC.414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380.legend.wmf"/>
  <Relationship Id="rId10-created" Type="http://schemas.openxmlformats.org/officeDocument/2006/relationships/image" Target="../media/ms2_UARFCN.380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38.legend.wmf"/>
  <Relationship Id="rId10-created" Type="http://schemas.openxmlformats.org/officeDocument/2006/relationships/image" Target="../media/ms2_RSCP.33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556.legend.wmf"/>
  <Relationship Id="rId10-created" Type="http://schemas.openxmlformats.org/officeDocument/2006/relationships/image" Target="../media/ms2_ECNO.556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199.legend.wmf"/>
  <Relationship Id="rId10-created" Type="http://schemas.openxmlformats.org/officeDocument/2006/relationships/image" Target="../media/ms2_GPS.199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916.legend.wmf"/>
  <Relationship Id="rId10-created" Type="http://schemas.openxmlformats.org/officeDocument/2006/relationships/image" Target="../media/ms2_KPH.916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205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982.legend.wmf"/>
  <Relationship Id="rId10-created" Type="http://schemas.openxmlformats.org/officeDocument/2006/relationships/image" Target="../media/ms1_TECHMODE.982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97.zoomroute.jpg"/>
  <Relationship Id="rId9-created" Type="http://schemas.openxmlformats.org/officeDocument/2006/relationships/image" Target="../media/ms1_SC.897.legend.wmf"/>
  <Relationship Id="rId10-created" Type="http://schemas.openxmlformats.org/officeDocument/2006/relationships/image" Target="../media/ms1_SC.89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354.legend.wmf"/>
  <Relationship Id="rId10-created" Type="http://schemas.openxmlformats.org/officeDocument/2006/relationships/image" Target="../media/ms1_UARFCN.354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484.legend.wmf"/>
  <Relationship Id="rId10-created" Type="http://schemas.openxmlformats.org/officeDocument/2006/relationships/image" Target="../media/ms1_RSCP.484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MTN-TT-20260723-00399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34.61012 50.9012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Qom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QOBSCH2/QORNCH02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