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645.legend.wmf"/>
  <Relationship Id="rId10-created" Type="http://schemas.openxmlformats.org/officeDocument/2006/relationships/image" Target="../media/ms1_GPS.64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581.legend.wmf"/>
  <Relationship Id="rId10-created" Type="http://schemas.openxmlformats.org/officeDocument/2006/relationships/image" Target="../media/ms1_KPH.581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281.legend.wmf"/>
  <Relationship Id="rId10-created" Type="http://schemas.openxmlformats.org/officeDocument/2006/relationships/image" Target="../media/ms2_TECHMODE.281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669.zoomroute.jpg"/>
  <Relationship Id="rId9-created" Type="http://schemas.openxmlformats.org/officeDocument/2006/relationships/image" Target="../media/ms2_CI.669.legend.wmf"/>
  <Relationship Id="rId10-created" Type="http://schemas.openxmlformats.org/officeDocument/2006/relationships/image" Target="../media/ms2_CI.66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865.legend.wmf"/>
  <Relationship Id="rId10-created" Type="http://schemas.openxmlformats.org/officeDocument/2006/relationships/image" Target="../media/ms2_BAND.86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72.legend.wmf"/>
  <Relationship Id="rId10-created" Type="http://schemas.openxmlformats.org/officeDocument/2006/relationships/image" Target="../media/ms2_RXQUALSUB.7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345.legend.wmf"/>
  <Relationship Id="rId10-created" Type="http://schemas.openxmlformats.org/officeDocument/2006/relationships/image" Target="../media/ms2_GPS.34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315.legend.wmf"/>
  <Relationship Id="rId10-created" Type="http://schemas.openxmlformats.org/officeDocument/2006/relationships/image" Target="../media/ms2_KPH.315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748.legend.wmf"/>
  <Relationship Id="rId10-created" Type="http://schemas.openxmlformats.org/officeDocument/2006/relationships/image" Target="../media/ms3_TECHMODE.74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322.zoomroute.jpg"/>
  <Relationship Id="rId9-created" Type="http://schemas.openxmlformats.org/officeDocument/2006/relationships/image" Target="../media/ms3_SC.322.legend.wmf"/>
  <Relationship Id="rId10-created" Type="http://schemas.openxmlformats.org/officeDocument/2006/relationships/image" Target="../media/ms3_SC.322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522.legend.wmf"/>
  <Relationship Id="rId10-created" Type="http://schemas.openxmlformats.org/officeDocument/2006/relationships/image" Target="../media/ms3_UARFCN.522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159.legend.wmf"/>
  <Relationship Id="rId10-created" Type="http://schemas.openxmlformats.org/officeDocument/2006/relationships/image" Target="../media/ms3_RSCP.159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505.legend.wmf"/>
  <Relationship Id="rId10-created" Type="http://schemas.openxmlformats.org/officeDocument/2006/relationships/image" Target="../media/ms3_ECNO.505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715.legend.wmf"/>
  <Relationship Id="rId10-created" Type="http://schemas.openxmlformats.org/officeDocument/2006/relationships/image" Target="../media/ms3_GPS.715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122.legend.wmf"/>
  <Relationship Id="rId10-created" Type="http://schemas.openxmlformats.org/officeDocument/2006/relationships/image" Target="../media/ms3_KPH.122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725.legend.wmf"/>
  <Relationship Id="rId10-created" Type="http://schemas.openxmlformats.org/officeDocument/2006/relationships/image" Target="../media/ms4_TECHMODE.725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72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340.zoomroute.jpg"/>
  <Relationship Id="rId9-created" Type="http://schemas.openxmlformats.org/officeDocument/2006/relationships/image" Target="../media/ms4_SC.340.legend.wmf"/>
  <Relationship Id="rId10-created" Type="http://schemas.openxmlformats.org/officeDocument/2006/relationships/image" Target="../media/ms4_SC.340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731.legend.wmf"/>
  <Relationship Id="rId10-created" Type="http://schemas.openxmlformats.org/officeDocument/2006/relationships/image" Target="../media/ms4_UARFCN.731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797.legend.wmf"/>
  <Relationship Id="rId10-created" Type="http://schemas.openxmlformats.org/officeDocument/2006/relationships/image" Target="../media/ms4_RSCP.797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340.legend.wmf"/>
  <Relationship Id="rId10-created" Type="http://schemas.openxmlformats.org/officeDocument/2006/relationships/image" Target="../media/ms4_ECNO.340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493.legend.wmf"/>
  <Relationship Id="rId10-created" Type="http://schemas.openxmlformats.org/officeDocument/2006/relationships/image" Target="../media/ms4_GPS.493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361.legend.wmf"/>
  <Relationship Id="rId10-created" Type="http://schemas.openxmlformats.org/officeDocument/2006/relationships/image" Target="../media/ms4_KPH.361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541.legend.wmf"/>
  <Relationship Id="rId10-created" Type="http://schemas.openxmlformats.org/officeDocument/2006/relationships/image" Target="../media/ms5_TECHMODE.541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482.zoomroute.jpg"/>
  <Relationship Id="rId9-created" Type="http://schemas.openxmlformats.org/officeDocument/2006/relationships/image" Target="../media/ms5_SC.482.legend.wmf"/>
  <Relationship Id="rId10-created" Type="http://schemas.openxmlformats.org/officeDocument/2006/relationships/image" Target="../media/ms5_SC.482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75.legend.wmf"/>
  <Relationship Id="rId10-created" Type="http://schemas.openxmlformats.org/officeDocument/2006/relationships/image" Target="../media/ms5_UARFCN.75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142.legend.wmf"/>
  <Relationship Id="rId10-created" Type="http://schemas.openxmlformats.org/officeDocument/2006/relationships/image" Target="../media/ms5_RSCP.142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10.legend.wmf"/>
  <Relationship Id="rId10-created" Type="http://schemas.openxmlformats.org/officeDocument/2006/relationships/image" Target="../media/ms5_ECNO.10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923.legend.wmf"/>
  <Relationship Id="rId9-created" Type="http://schemas.openxmlformats.org/officeDocument/2006/relationships/image" Target="../media/ms5_HSDPA.923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388.legend.wmf"/>
  <Relationship Id="rId9-created" Type="http://schemas.openxmlformats.org/officeDocument/2006/relationships/image" Target="../media/ms5_HSDPA.388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587.legend.wmf"/>
  <Relationship Id="rId10-created" Type="http://schemas.openxmlformats.org/officeDocument/2006/relationships/image" Target="../media/ms5_GPS.587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318.legend.wmf"/>
  <Relationship Id="rId10-created" Type="http://schemas.openxmlformats.org/officeDocument/2006/relationships/image" Target="../media/ms5_KPH.318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535.legend.wmf"/>
  <Relationship Id="rId10-created" Type="http://schemas.openxmlformats.org/officeDocument/2006/relationships/image" Target="../media/ms6_TECHMODE.535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202.zoomroute.jpg"/>
  <Relationship Id="rId9-created" Type="http://schemas.openxmlformats.org/officeDocument/2006/relationships/image" Target="../media/ms6_PCI.202.legend.wmf"/>
  <Relationship Id="rId10-created" Type="http://schemas.openxmlformats.org/officeDocument/2006/relationships/image" Target="../media/ms6_PCI.202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152.legend.wmf"/>
  <Relationship Id="rId10-created" Type="http://schemas.openxmlformats.org/officeDocument/2006/relationships/image" Target="../media/ms6_EARFCN.152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375.legend.wmf"/>
  <Relationship Id="rId10-created" Type="http://schemas.openxmlformats.org/officeDocument/2006/relationships/image" Target="../media/ms6_RSRP.375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406.legend.wmf"/>
  <Relationship Id="rId10-created" Type="http://schemas.openxmlformats.org/officeDocument/2006/relationships/image" Target="../media/ms6_RSRP.406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976.legend.wmf"/>
  <Relationship Id="rId10-created" Type="http://schemas.openxmlformats.org/officeDocument/2006/relationships/image" Target="../media/ms6_RSRQ.976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391.legend.wmf"/>
  <Relationship Id="rId10-created" Type="http://schemas.openxmlformats.org/officeDocument/2006/relationships/image" Target="../media/ms6_GPS.391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496.legend.wmf"/>
  <Relationship Id="rId10-created" Type="http://schemas.openxmlformats.org/officeDocument/2006/relationships/image" Target="../media/ms6_KPH.496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182.legend.wmf"/>
  <Relationship Id="rId10-created" Type="http://schemas.openxmlformats.org/officeDocument/2006/relationships/image" Target="../media/ms7_TECHMODE.182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54.zoomroute.jpg"/>
  <Relationship Id="rId9-created" Type="http://schemas.openxmlformats.org/officeDocument/2006/relationships/image" Target="../media/ms7_PCI.54.legend.wmf"/>
  <Relationship Id="rId10-created" Type="http://schemas.openxmlformats.org/officeDocument/2006/relationships/image" Target="../media/ms7_PCI.54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147.legend.wmf"/>
  <Relationship Id="rId10-created" Type="http://schemas.openxmlformats.org/officeDocument/2006/relationships/image" Target="../media/ms7_EARFCN.147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372.legend.wmf"/>
  <Relationship Id="rId10-created" Type="http://schemas.openxmlformats.org/officeDocument/2006/relationships/image" Target="../media/ms1_TECHMODE.372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733.legend.wmf"/>
  <Relationship Id="rId10-created" Type="http://schemas.openxmlformats.org/officeDocument/2006/relationships/image" Target="../media/ms7_RSRP.733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403.legend.wmf"/>
  <Relationship Id="rId10-created" Type="http://schemas.openxmlformats.org/officeDocument/2006/relationships/image" Target="../media/ms7_RSRP.403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61.legend.wmf"/>
  <Relationship Id="rId10-created" Type="http://schemas.openxmlformats.org/officeDocument/2006/relationships/image" Target="../media/ms7_RSRQ.61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312.legend.wmf"/>
  <Relationship Id="rId9-created" Type="http://schemas.openxmlformats.org/officeDocument/2006/relationships/image" Target="../media/ms7_PDCP.312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418.legend.wmf"/>
  <Relationship Id="rId9-created" Type="http://schemas.openxmlformats.org/officeDocument/2006/relationships/image" Target="../media/ms7_PDCP.418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497.legend.wmf"/>
  <Relationship Id="rId10-created" Type="http://schemas.openxmlformats.org/officeDocument/2006/relationships/image" Target="../media/ms7_GPS.497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735.legend.wmf"/>
  <Relationship Id="rId10-created" Type="http://schemas.openxmlformats.org/officeDocument/2006/relationships/image" Target="../media/ms7_KPH.735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272.zoomroute.jpg"/>
  <Relationship Id="rId9-created" Type="http://schemas.openxmlformats.org/officeDocument/2006/relationships/image" Target="../media/ms1_CI.272.legend.wmf"/>
  <Relationship Id="rId10-created" Type="http://schemas.openxmlformats.org/officeDocument/2006/relationships/image" Target="../media/ms1_CI.27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958.legend.wmf"/>
  <Relationship Id="rId10-created" Type="http://schemas.openxmlformats.org/officeDocument/2006/relationships/image" Target="../media/ms1_BAND.95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838.legend.wmf"/>
  <Relationship Id="rId10-created" Type="http://schemas.openxmlformats.org/officeDocument/2006/relationships/image" Target="../media/ms1_RXLEVELIDLE.83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MTN-TT-20260721-00539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35.75665 51.30351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TWBSCH13/TWRNCH13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2805.746531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2849.280000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5171.760000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982.035306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966288.505114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2805.746531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2849.280000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5171.760000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585.710000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982.035306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966288.505114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66476.423548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805.200000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55618.990000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204921.780000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805.200000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35702.735055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1392569153.647832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66476.423548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805.200000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55618.990000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204921.780000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805.200000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35702.735055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1392569153.647832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