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357.legend.wmf"/>
  <Relationship Id="rId10-created" Type="http://schemas.openxmlformats.org/officeDocument/2006/relationships/image" Target="../media/ms1_RSRQ.35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7.legend.wmf"/>
  <Relationship Id="rId10-created" Type="http://schemas.openxmlformats.org/officeDocument/2006/relationships/image" Target="../media/ms1_GPS.8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405.legend.wmf"/>
  <Relationship Id="rId10-created" Type="http://schemas.openxmlformats.org/officeDocument/2006/relationships/image" Target="../media/ms1_KPH.40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09.legend.wmf"/>
  <Relationship Id="rId10-created" Type="http://schemas.openxmlformats.org/officeDocument/2006/relationships/image" Target="../media/ms2_TECHMODE.10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430.zoomroute.jpg"/>
  <Relationship Id="rId9-created" Type="http://schemas.openxmlformats.org/officeDocument/2006/relationships/image" Target="../media/ms2_PCI.430.legend.wmf"/>
  <Relationship Id="rId10-created" Type="http://schemas.openxmlformats.org/officeDocument/2006/relationships/image" Target="../media/ms2_PCI.43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396.legend.wmf"/>
  <Relationship Id="rId10-created" Type="http://schemas.openxmlformats.org/officeDocument/2006/relationships/image" Target="../media/ms2_EARFCN.39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303.legend.wmf"/>
  <Relationship Id="rId10-created" Type="http://schemas.openxmlformats.org/officeDocument/2006/relationships/image" Target="../media/ms2_RSRP.30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865.legend.wmf"/>
  <Relationship Id="rId10-created" Type="http://schemas.openxmlformats.org/officeDocument/2006/relationships/image" Target="../media/ms2_RSRQ.86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27.legend.wmf"/>
  <Relationship Id="rId9-created" Type="http://schemas.openxmlformats.org/officeDocument/2006/relationships/image" Target="../media/ms2_PDCP.82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51.legend.wmf"/>
  <Relationship Id="rId9-created" Type="http://schemas.openxmlformats.org/officeDocument/2006/relationships/image" Target="../media/ms2_PDCP.951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31.legend.wmf"/>
  <Relationship Id="rId10-created" Type="http://schemas.openxmlformats.org/officeDocument/2006/relationships/image" Target="../media/ms2_GPS.93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62.legend.wmf"/>
  <Relationship Id="rId10-created" Type="http://schemas.openxmlformats.org/officeDocument/2006/relationships/image" Target="../media/ms2_KPH.562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98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572.legend.wmf"/>
  <Relationship Id="rId10-created" Type="http://schemas.openxmlformats.org/officeDocument/2006/relationships/image" Target="../media/ms1_TECHMODE.57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74.zoomroute.jpg"/>
  <Relationship Id="rId9-created" Type="http://schemas.openxmlformats.org/officeDocument/2006/relationships/image" Target="../media/ms1_PCI.974.legend.wmf"/>
  <Relationship Id="rId10-created" Type="http://schemas.openxmlformats.org/officeDocument/2006/relationships/image" Target="../media/ms1_PCI.97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844.legend.wmf"/>
  <Relationship Id="rId10-created" Type="http://schemas.openxmlformats.org/officeDocument/2006/relationships/image" Target="../media/ms1_EARFCN.84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267.legend.wmf"/>
  <Relationship Id="rId10-created" Type="http://schemas.openxmlformats.org/officeDocument/2006/relationships/image" Target="../media/ms1_RSRP.26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26331.624623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34841.515000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71410.950000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17370.268416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374144459.083012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MTN-TT-20260720-00232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26331.624623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34841.515000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71410.950000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17370.268416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374144459.083012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34.64247 50.83686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