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521.legend.wmf"/>
  <Relationship Id="rId10-created" Type="http://schemas.openxmlformats.org/officeDocument/2006/relationships/image" Target="../media/ms1_ECNO.521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image13.jpg"/>
  <Relationship Id="rId10-created" Type="http://schemas.openxmlformats.org/officeDocument/2006/relationships/image" Target="../media/image13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833.legend.wmf"/>
  <Relationship Id="rId10-created" Type="http://schemas.openxmlformats.org/officeDocument/2006/relationships/image" Target="../media/ms1_KPH.833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744.legend.wmf"/>
  <Relationship Id="rId10-created" Type="http://schemas.openxmlformats.org/officeDocument/2006/relationships/image" Target="../media/ms2_TECHMODE.744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512.zoomroute.jpg"/>
  <Relationship Id="rId9-created" Type="http://schemas.openxmlformats.org/officeDocument/2006/relationships/image" Target="../media/ms2_SC.512.legend.wmf"/>
  <Relationship Id="rId10-created" Type="http://schemas.openxmlformats.org/officeDocument/2006/relationships/image" Target="../media/ms2_SC.512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262.legend.wmf"/>
  <Relationship Id="rId10-created" Type="http://schemas.openxmlformats.org/officeDocument/2006/relationships/image" Target="../media/ms2_UARFCN.262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22.legend.wmf"/>
  <Relationship Id="rId10-created" Type="http://schemas.openxmlformats.org/officeDocument/2006/relationships/image" Target="../media/ms2_RSCP.22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968.legend.wmf"/>
  <Relationship Id="rId10-created" Type="http://schemas.openxmlformats.org/officeDocument/2006/relationships/image" Target="../media/ms2_ECNO.968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image13.jpg"/>
  <Relationship Id="rId10-created" Type="http://schemas.openxmlformats.org/officeDocument/2006/relationships/image" Target="../media/image13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899.legend.wmf"/>
  <Relationship Id="rId10-created" Type="http://schemas.openxmlformats.org/officeDocument/2006/relationships/image" Target="../media/ms2_KPH.899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183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834.legend.wmf"/>
  <Relationship Id="rId10-created" Type="http://schemas.openxmlformats.org/officeDocument/2006/relationships/image" Target="../media/ms1_TECHMODE.834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871.zoomroute.jpg"/>
  <Relationship Id="rId9-created" Type="http://schemas.openxmlformats.org/officeDocument/2006/relationships/image" Target="../media/ms1_SC.871.legend.wmf"/>
  <Relationship Id="rId10-created" Type="http://schemas.openxmlformats.org/officeDocument/2006/relationships/image" Target="../media/ms1_SC.871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941.legend.wmf"/>
  <Relationship Id="rId10-created" Type="http://schemas.openxmlformats.org/officeDocument/2006/relationships/image" Target="../media/ms1_UARFCN.941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266.legend.wmf"/>
  <Relationship Id="rId10-created" Type="http://schemas.openxmlformats.org/officeDocument/2006/relationships/image" Target="../media/ms1_RSCP.266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MTN-TT-20260715-00428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28/07/2026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31/07/2026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35.7147623 51.22985423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TWBSCH12/TWRNCH12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