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06.legend.wmf"/>
  <Relationship Id="rId10-created" Type="http://schemas.openxmlformats.org/officeDocument/2006/relationships/image" Target="../media/ms1_ECNO.60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8.legend.wmf"/>
  <Relationship Id="rId10-created" Type="http://schemas.openxmlformats.org/officeDocument/2006/relationships/image" Target="../media/ms1_GPS.2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98.legend.wmf"/>
  <Relationship Id="rId10-created" Type="http://schemas.openxmlformats.org/officeDocument/2006/relationships/image" Target="../media/ms1_KPH.19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4.legend.wmf"/>
  <Relationship Id="rId10-created" Type="http://schemas.openxmlformats.org/officeDocument/2006/relationships/image" Target="../media/ms2_TECHMODE.9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95.zoomroute.jpg"/>
  <Relationship Id="rId9-created" Type="http://schemas.openxmlformats.org/officeDocument/2006/relationships/image" Target="../media/ms2_SC.395.legend.wmf"/>
  <Relationship Id="rId10-created" Type="http://schemas.openxmlformats.org/officeDocument/2006/relationships/image" Target="../media/ms2_SC.39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92.legend.wmf"/>
  <Relationship Id="rId10-created" Type="http://schemas.openxmlformats.org/officeDocument/2006/relationships/image" Target="../media/ms2_UARFCN.79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53.legend.wmf"/>
  <Relationship Id="rId10-created" Type="http://schemas.openxmlformats.org/officeDocument/2006/relationships/image" Target="../media/ms2_RSCP.15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70.legend.wmf"/>
  <Relationship Id="rId10-created" Type="http://schemas.openxmlformats.org/officeDocument/2006/relationships/image" Target="../media/ms2_ECNO.77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97.legend.wmf"/>
  <Relationship Id="rId10-created" Type="http://schemas.openxmlformats.org/officeDocument/2006/relationships/image" Target="../media/ms2_GPS.99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63.legend.wmf"/>
  <Relationship Id="rId10-created" Type="http://schemas.openxmlformats.org/officeDocument/2006/relationships/image" Target="../media/ms2_KPH.76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01.legend.wmf"/>
  <Relationship Id="rId10-created" Type="http://schemas.openxmlformats.org/officeDocument/2006/relationships/image" Target="../media/ms1_TECHMODE.80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5.zoomroute.jpg"/>
  <Relationship Id="rId9-created" Type="http://schemas.openxmlformats.org/officeDocument/2006/relationships/image" Target="../media/ms1_SC.85.legend.wmf"/>
  <Relationship Id="rId10-created" Type="http://schemas.openxmlformats.org/officeDocument/2006/relationships/image" Target="../media/ms1_SC.8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23.legend.wmf"/>
  <Relationship Id="rId10-created" Type="http://schemas.openxmlformats.org/officeDocument/2006/relationships/image" Target="../media/ms1_UARFCN.42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45.legend.wmf"/>
  <Relationship Id="rId10-created" Type="http://schemas.openxmlformats.org/officeDocument/2006/relationships/image" Target="../media/ms1_RSCP.74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MTN-TT-20260526-00032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35.59321 51.43207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TEBSCH14/TERNCH14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