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144.legend.wmf"/><Relationship Id="rId10-created" Type="http://schemas.openxmlformats.org/officeDocument/2006/relationships/image" Target="../media/ms1_ECNO.144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961.legend.wmf"/><Relationship Id="rId10-created" Type="http://schemas.openxmlformats.org/officeDocument/2006/relationships/image" Target="../media/ms1_GPS.961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984.legend.wmf"/><Relationship Id="rId10-created" Type="http://schemas.openxmlformats.org/officeDocument/2006/relationships/image" Target="../media/ms1_KPH.984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346.legend.wmf"/><Relationship Id="rId10-created" Type="http://schemas.openxmlformats.org/officeDocument/2006/relationships/image" Target="../media/ms2_TECHMODE.346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714.zoomroute.jpg"/><Relationship Id="rId9-created" Type="http://schemas.openxmlformats.org/officeDocument/2006/relationships/image" Target="../media/ms2_SC.714.legend.wmf"/><Relationship Id="rId10-created" Type="http://schemas.openxmlformats.org/officeDocument/2006/relationships/image" Target="../media/ms2_SC.714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503.legend.wmf"/><Relationship Id="rId10-created" Type="http://schemas.openxmlformats.org/officeDocument/2006/relationships/image" Target="../media/ms2_UARFCN.503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261.legend.wmf"/><Relationship Id="rId10-created" Type="http://schemas.openxmlformats.org/officeDocument/2006/relationships/image" Target="../media/ms2_RSCP.261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12.legend.wmf"/><Relationship Id="rId10-created" Type="http://schemas.openxmlformats.org/officeDocument/2006/relationships/image" Target="../media/ms2_ECNO.12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692.legend.wmf"/><Relationship Id="rId10-created" Type="http://schemas.openxmlformats.org/officeDocument/2006/relationships/image" Target="../media/ms2_GPS.692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834.legend.wmf"/><Relationship Id="rId10-created" Type="http://schemas.openxmlformats.org/officeDocument/2006/relationships/image" Target="../media/ms2_KPH.834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466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809.legend.wmf"/><Relationship Id="rId10-created" Type="http://schemas.openxmlformats.org/officeDocument/2006/relationships/image" Target="../media/ms1_TECHMODE.809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661.zoomroute.jpg"/><Relationship Id="rId9-created" Type="http://schemas.openxmlformats.org/officeDocument/2006/relationships/image" Target="../media/ms1_SC.661.legend.wmf"/><Relationship Id="rId10-created" Type="http://schemas.openxmlformats.org/officeDocument/2006/relationships/image" Target="../media/ms1_SC.661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657.legend.wmf"/><Relationship Id="rId10-created" Type="http://schemas.openxmlformats.org/officeDocument/2006/relationships/image" Target="../media/ms1_UARFCN.657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756.legend.wmf"/><Relationship Id="rId10-created" Type="http://schemas.openxmlformats.org/officeDocument/2006/relationships/image" Target="../media/ms1_RSCP.756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MTN-TT-20260817-00101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35.7183 50.98213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KRBSCH2/KRRNCH01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