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573.legend.wmf"/><Relationship Id="rId10-created" Type="http://schemas.openxmlformats.org/officeDocument/2006/relationships/image" Target="../media/ms1_RSRQ.573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496.legend.wmf"/><Relationship Id="rId10-created" Type="http://schemas.openxmlformats.org/officeDocument/2006/relationships/image" Target="../media/ms1_GPS.496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434.legend.wmf"/><Relationship Id="rId10-created" Type="http://schemas.openxmlformats.org/officeDocument/2006/relationships/image" Target="../media/ms1_KPH.434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829.legend.wmf"/><Relationship Id="rId10-created" Type="http://schemas.openxmlformats.org/officeDocument/2006/relationships/image" Target="../media/ms2_TECHMODE.829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310.zoomroute.jpg"/><Relationship Id="rId9-created" Type="http://schemas.openxmlformats.org/officeDocument/2006/relationships/image" Target="../media/ms2_PCI.310.legend.wmf"/><Relationship Id="rId10-created" Type="http://schemas.openxmlformats.org/officeDocument/2006/relationships/image" Target="../media/ms2_PCI.310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359.legend.wmf"/><Relationship Id="rId10-created" Type="http://schemas.openxmlformats.org/officeDocument/2006/relationships/image" Target="../media/ms2_EARFCN.359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869.legend.wmf"/><Relationship Id="rId10-created" Type="http://schemas.openxmlformats.org/officeDocument/2006/relationships/image" Target="../media/ms2_RSRP.869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346.legend.wmf"/><Relationship Id="rId10-created" Type="http://schemas.openxmlformats.org/officeDocument/2006/relationships/image" Target="../media/ms2_RSRQ.346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906.legend.wmf"/><Relationship Id="rId9-created" Type="http://schemas.openxmlformats.org/officeDocument/2006/relationships/image" Target="../media/ms2_PDCP.906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372.legend.wmf"/><Relationship Id="rId9-created" Type="http://schemas.openxmlformats.org/officeDocument/2006/relationships/image" Target="../media/ms2_PDCP.372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377.legend.wmf"/><Relationship Id="rId10-created" Type="http://schemas.openxmlformats.org/officeDocument/2006/relationships/image" Target="../media/ms2_GPS.377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660.legend.wmf"/><Relationship Id="rId10-created" Type="http://schemas.openxmlformats.org/officeDocument/2006/relationships/image" Target="../media/ms2_KPH.660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633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84.legend.wmf"/><Relationship Id="rId10-created" Type="http://schemas.openxmlformats.org/officeDocument/2006/relationships/image" Target="../media/ms1_TECHMODE.84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135.zoomroute.jpg"/><Relationship Id="rId9-created" Type="http://schemas.openxmlformats.org/officeDocument/2006/relationships/image" Target="../media/ms1_PCI.135.legend.wmf"/><Relationship Id="rId10-created" Type="http://schemas.openxmlformats.org/officeDocument/2006/relationships/image" Target="../media/ms1_PCI.135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291.legend.wmf"/><Relationship Id="rId10-created" Type="http://schemas.openxmlformats.org/officeDocument/2006/relationships/image" Target="../media/ms1_EARFCN.291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153.legend.wmf"/><Relationship Id="rId10-created" Type="http://schemas.openxmlformats.org/officeDocument/2006/relationships/image" Target="../media/ms1_RSRP.153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5196.821034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231.680000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3788.025000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16266.240000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231.680000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3561.981778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14672420.452949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MTN-TT-20260807-00265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5196.821034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231.680000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3788.025000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16266.240000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231.680000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3561.981778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14672420.452949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35.60093 51.02307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