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3.png"/><Relationship Id="rId4" Type="http://schemas.openxmlformats.org/officeDocument/2006/relationships/image" Target="../media/image1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g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0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g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5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7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MTN-TT-20260806-00418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15806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35.84093 50.92549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Data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58328.645385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9250.560000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56194.560000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109693.440000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9250.560000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27313.637526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750589115.330885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58328.645385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9250.560000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56194.560000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109693.440000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9250.560000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27313.637526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750589115.330885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392</Words>
  <Application>Microsoft Office PowerPoint</Application>
  <PresentationFormat>Widescreen</PresentationFormat>
  <Paragraphs>211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2026-08-17T19:42:41Z</dcterms:modified>
</cp:coreProperties>
</file>