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ECNO.419.legend.wmf"/><Relationship Id="rId14-created" Type="http://schemas.openxmlformats.org/officeDocument/2006/relationships/image" Target="../media/ms1_ECNO.419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ECNO.865.legend.wmf"/><Relationship Id="rId17-created" Type="http://schemas.openxmlformats.org/officeDocument/2006/relationships/image" Target="../media/ms3_ECNO.865.map.jpg"/></Relationships>
</file>

<file path=ppt/slides/_rels/slide1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3_GPS.30.legend.wmf"/><Relationship Id="rId16-created" Type="http://schemas.openxmlformats.org/officeDocument/2006/relationships/image" Target="../media/ms3_GPS.30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KPH.464.legend.wmf"/><Relationship Id="rId14-created" Type="http://schemas.openxmlformats.org/officeDocument/2006/relationships/image" Target="../media/ms1_KPH.46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KPH.39.legend.wmf"/><Relationship Id="rId17-created" Type="http://schemas.openxmlformats.org/officeDocument/2006/relationships/image" Target="../media/ms3_KPH.3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TECHMODE.814.legend.wmf"/><Relationship Id="rId14-created" Type="http://schemas.openxmlformats.org/officeDocument/2006/relationships/image" Target="../media/ms2_TECHMODE.81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TECHMODE.473.legend.wmf"/><Relationship Id="rId17-created" Type="http://schemas.openxmlformats.org/officeDocument/2006/relationships/image" Target="../media/ms4_TECHMODE.473.map.jpg"/></Relationships>
</file>

<file path=ppt/slides/_rels/slide1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2_SC.324.zoomroute.jpg"/><Relationship Id="rId11-created" Type="http://schemas.openxmlformats.org/officeDocument/2006/relationships/image" Target="../media/ms4_SC.544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SC.324.legend.wmf"/><Relationship Id="rId14-created" Type="http://schemas.openxmlformats.org/officeDocument/2006/relationships/image" Target="../media/ms2_SC.32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SC.544.legend.wmf"/><Relationship Id="rId17-created" Type="http://schemas.openxmlformats.org/officeDocument/2006/relationships/image" Target="../media/ms4_SC.544.map.jpg"/></Relationships>
</file>

<file path=ppt/slides/_rels/slide1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UARFCN.380.legend.wmf"/><Relationship Id="rId14-created" Type="http://schemas.openxmlformats.org/officeDocument/2006/relationships/image" Target="../media/ms2_UARFCN.38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UARFCN.984.legend.wmf"/><Relationship Id="rId17-created" Type="http://schemas.openxmlformats.org/officeDocument/2006/relationships/image" Target="../media/ms4_UARFCN.984.map.jpg"/></Relationships>
</file>

<file path=ppt/slides/_rels/slide1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RSCP.702.legend.wmf"/><Relationship Id="rId14-created" Type="http://schemas.openxmlformats.org/officeDocument/2006/relationships/image" Target="../media/ms2_RSCP.702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RSCP.403.legend.wmf"/><Relationship Id="rId17-created" Type="http://schemas.openxmlformats.org/officeDocument/2006/relationships/image" Target="../media/ms4_RSCP.403.map.jpg"/></Relationships>
</file>

<file path=ppt/slides/_rels/slide1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ECNO.798.legend.wmf"/><Relationship Id="rId14-created" Type="http://schemas.openxmlformats.org/officeDocument/2006/relationships/image" Target="../media/ms2_ECNO.798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ECNO.478.legend.wmf"/><Relationship Id="rId17-created" Type="http://schemas.openxmlformats.org/officeDocument/2006/relationships/image" Target="../media/ms4_ECNO.478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4_GPS.856.legend.wmf"/><Relationship Id="rId16-created" Type="http://schemas.openxmlformats.org/officeDocument/2006/relationships/image" Target="../media/ms4_GPS.85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KPH.206.legend.wmf"/><Relationship Id="rId14-created" Type="http://schemas.openxmlformats.org/officeDocument/2006/relationships/image" Target="../media/ms2_KPH.206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KPH.210.legend.wmf"/><Relationship Id="rId17-created" Type="http://schemas.openxmlformats.org/officeDocument/2006/relationships/image" Target="../media/ms4_KPH.210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82.png"/><Relationship Id="rId6-created" Type="http://schemas.openxmlformats.org/officeDocument/2006/relationships/image" Target="../media/image183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0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TECHMODE.944.legend.wmf"/><Relationship Id="rId14-created" Type="http://schemas.openxmlformats.org/officeDocument/2006/relationships/image" Target="../media/ms1_TECHMODE.94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TECHMODE.473.legend.wmf"/><Relationship Id="rId17-created" Type="http://schemas.openxmlformats.org/officeDocument/2006/relationships/image" Target="../media/ms3_TECHMODE.473.map.jpg"/></Relationships>
</file>

<file path=ppt/slides/_rels/slide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1_SC.432.zoomroute.jpg"/><Relationship Id="rId11-created" Type="http://schemas.openxmlformats.org/officeDocument/2006/relationships/image" Target="../media/ms3_SC.643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SC.432.legend.wmf"/><Relationship Id="rId14-created" Type="http://schemas.openxmlformats.org/officeDocument/2006/relationships/image" Target="../media/ms1_SC.432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SC.643.legend.wmf"/><Relationship Id="rId17-created" Type="http://schemas.openxmlformats.org/officeDocument/2006/relationships/image" Target="../media/ms3_SC.643.map.jpg"/></Relationships>
</file>

<file path=ppt/slides/_rels/slide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UARFCN.610.legend.wmf"/><Relationship Id="rId14-created" Type="http://schemas.openxmlformats.org/officeDocument/2006/relationships/image" Target="../media/ms1_UARFCN.61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UARFCN.395.legend.wmf"/><Relationship Id="rId17-created" Type="http://schemas.openxmlformats.org/officeDocument/2006/relationships/image" Target="../media/ms3_UARFCN.395.map.jpg"/></Relationships>
</file>

<file path=ppt/slides/_rels/slide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RSCP.680.legend.wmf"/><Relationship Id="rId14-created" Type="http://schemas.openxmlformats.org/officeDocument/2006/relationships/image" Target="../media/ms1_RSCP.68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RSCP.156.legend.wmf"/><Relationship Id="rId17-created" Type="http://schemas.openxmlformats.org/officeDocument/2006/relationships/image" Target="../media/ms3_RSCP.15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771277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11628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MTN-TT-20260626-00172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771277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36.43132 54.97909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44186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