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994.legend.wmf"/>
  <Relationship Id="rId10-created" Type="http://schemas.openxmlformats.org/officeDocument/2006/relationships/image" Target="../media/ms1_GPS.99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521.legend.wmf"/>
  <Relationship Id="rId10-created" Type="http://schemas.openxmlformats.org/officeDocument/2006/relationships/image" Target="../media/ms1_KPH.521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31.legend.wmf"/>
  <Relationship Id="rId10-created" Type="http://schemas.openxmlformats.org/officeDocument/2006/relationships/image" Target="../media/ms2_TECHMODE.31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879.zoomroute.jpg"/>
  <Relationship Id="rId9-created" Type="http://schemas.openxmlformats.org/officeDocument/2006/relationships/image" Target="../media/ms2_CI.879.legend.wmf"/>
  <Relationship Id="rId10-created" Type="http://schemas.openxmlformats.org/officeDocument/2006/relationships/image" Target="../media/ms2_CI.87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159.legend.wmf"/>
  <Relationship Id="rId10-created" Type="http://schemas.openxmlformats.org/officeDocument/2006/relationships/image" Target="../media/ms2_BAND.15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451.legend.wmf"/>
  <Relationship Id="rId10-created" Type="http://schemas.openxmlformats.org/officeDocument/2006/relationships/image" Target="../media/ms2_RXQUALSUB.45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424.legend.wmf"/>
  <Relationship Id="rId10-created" Type="http://schemas.openxmlformats.org/officeDocument/2006/relationships/image" Target="../media/ms2_GPS.42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367.legend.wmf"/>
  <Relationship Id="rId10-created" Type="http://schemas.openxmlformats.org/officeDocument/2006/relationships/image" Target="../media/ms2_KPH.367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126.legend.wmf"/>
  <Relationship Id="rId10-created" Type="http://schemas.openxmlformats.org/officeDocument/2006/relationships/image" Target="../media/ms3_TECHMODE.126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198.zoomroute.jpg"/>
  <Relationship Id="rId9-created" Type="http://schemas.openxmlformats.org/officeDocument/2006/relationships/image" Target="../media/ms3_SC.198.legend.wmf"/>
  <Relationship Id="rId10-created" Type="http://schemas.openxmlformats.org/officeDocument/2006/relationships/image" Target="../media/ms3_SC.198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570.legend.wmf"/>
  <Relationship Id="rId10-created" Type="http://schemas.openxmlformats.org/officeDocument/2006/relationships/image" Target="../media/ms3_UARFCN.570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185.legend.wmf"/>
  <Relationship Id="rId10-created" Type="http://schemas.openxmlformats.org/officeDocument/2006/relationships/image" Target="../media/ms3_RSCP.185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669.legend.wmf"/>
  <Relationship Id="rId10-created" Type="http://schemas.openxmlformats.org/officeDocument/2006/relationships/image" Target="../media/ms3_ECNO.669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56.legend.wmf"/>
  <Relationship Id="rId10-created" Type="http://schemas.openxmlformats.org/officeDocument/2006/relationships/image" Target="../media/ms3_GPS.56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881.legend.wmf"/>
  <Relationship Id="rId10-created" Type="http://schemas.openxmlformats.org/officeDocument/2006/relationships/image" Target="../media/ms3_KPH.881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640.legend.wmf"/>
  <Relationship Id="rId10-created" Type="http://schemas.openxmlformats.org/officeDocument/2006/relationships/image" Target="../media/ms4_TECHMODE.640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816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266.zoomroute.jpg"/>
  <Relationship Id="rId9-created" Type="http://schemas.openxmlformats.org/officeDocument/2006/relationships/image" Target="../media/ms4_SC.266.legend.wmf"/>
  <Relationship Id="rId10-created" Type="http://schemas.openxmlformats.org/officeDocument/2006/relationships/image" Target="../media/ms4_SC.266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158.legend.wmf"/>
  <Relationship Id="rId10-created" Type="http://schemas.openxmlformats.org/officeDocument/2006/relationships/image" Target="../media/ms4_RSCP.448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448.legend.wmf"/>
  <Relationship Id="rId10-created" Type="http://schemas.openxmlformats.org/officeDocument/2006/relationships/image" Target="../media/ms4_RSCP.448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978.legend.wmf"/>
  <Relationship Id="rId10-created" Type="http://schemas.openxmlformats.org/officeDocument/2006/relationships/image" Target="../media/ms4_ECNO.978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410.legend.wmf"/>
  <Relationship Id="rId10-created" Type="http://schemas.openxmlformats.org/officeDocument/2006/relationships/image" Target="../media/ms4_GPS.410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385.legend.wmf"/>
  <Relationship Id="rId10-created" Type="http://schemas.openxmlformats.org/officeDocument/2006/relationships/image" Target="../media/ms4_KPH.385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91.legend.wmf"/>
  <Relationship Id="rId10-created" Type="http://schemas.openxmlformats.org/officeDocument/2006/relationships/image" Target="../media/ms5_TECHMODE.91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134.zoomroute.jpg"/>
  <Relationship Id="rId9-created" Type="http://schemas.openxmlformats.org/officeDocument/2006/relationships/image" Target="../media/ms5_SC.134.legend.wmf"/>
  <Relationship Id="rId10-created" Type="http://schemas.openxmlformats.org/officeDocument/2006/relationships/image" Target="../media/ms5_SC.134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297.legend.wmf"/>
  <Relationship Id="rId10-created" Type="http://schemas.openxmlformats.org/officeDocument/2006/relationships/image" Target="../media/ms5_UARFCN.297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431.legend.wmf"/>
  <Relationship Id="rId10-created" Type="http://schemas.openxmlformats.org/officeDocument/2006/relationships/image" Target="../media/ms5_RSCP.431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890.legend.wmf"/>
  <Relationship Id="rId10-created" Type="http://schemas.openxmlformats.org/officeDocument/2006/relationships/image" Target="../media/ms5_ECNO.890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817.legend.wmf"/>
  <Relationship Id="rId9-created" Type="http://schemas.openxmlformats.org/officeDocument/2006/relationships/image" Target="../media/ms5_HSDPA.817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312.legend.wmf"/>
  <Relationship Id="rId9-created" Type="http://schemas.openxmlformats.org/officeDocument/2006/relationships/image" Target="../media/ms5_HSDPA.312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567.legend.wmf"/>
  <Relationship Id="rId10-created" Type="http://schemas.openxmlformats.org/officeDocument/2006/relationships/image" Target="../media/ms5_GPS.567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717.legend.wmf"/>
  <Relationship Id="rId10-created" Type="http://schemas.openxmlformats.org/officeDocument/2006/relationships/image" Target="../media/ms5_KPH.717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785.legend.wmf"/>
  <Relationship Id="rId10-created" Type="http://schemas.openxmlformats.org/officeDocument/2006/relationships/image" Target="../media/ms6_TECHMODE.785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745.zoomroute.jpg"/>
  <Relationship Id="rId9-created" Type="http://schemas.openxmlformats.org/officeDocument/2006/relationships/image" Target="../media/ms6_PCI.745.legend.wmf"/>
  <Relationship Id="rId10-created" Type="http://schemas.openxmlformats.org/officeDocument/2006/relationships/image" Target="../media/ms6_PCI.745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160.legend.wmf"/>
  <Relationship Id="rId10-created" Type="http://schemas.openxmlformats.org/officeDocument/2006/relationships/image" Target="../media/ms6_EARFCN.160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880.legend.wmf"/>
  <Relationship Id="rId10-created" Type="http://schemas.openxmlformats.org/officeDocument/2006/relationships/image" Target="../media/ms6_RSRP.880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511.legend.wmf"/>
  <Relationship Id="rId10-created" Type="http://schemas.openxmlformats.org/officeDocument/2006/relationships/image" Target="../media/ms6_RSRP.511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137.legend.wmf"/>
  <Relationship Id="rId10-created" Type="http://schemas.openxmlformats.org/officeDocument/2006/relationships/image" Target="../media/ms6_RSRQ.137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544.legend.wmf"/>
  <Relationship Id="rId10-created" Type="http://schemas.openxmlformats.org/officeDocument/2006/relationships/image" Target="../media/ms6_GPS.544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29.legend.wmf"/>
  <Relationship Id="rId10-created" Type="http://schemas.openxmlformats.org/officeDocument/2006/relationships/image" Target="../media/ms6_KPH.29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421.legend.wmf"/>
  <Relationship Id="rId10-created" Type="http://schemas.openxmlformats.org/officeDocument/2006/relationships/image" Target="../media/ms7_TECHMODE.421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459.zoomroute.jpg"/>
  <Relationship Id="rId9-created" Type="http://schemas.openxmlformats.org/officeDocument/2006/relationships/image" Target="../media/ms7_PCI.459.legend.wmf"/>
  <Relationship Id="rId10-created" Type="http://schemas.openxmlformats.org/officeDocument/2006/relationships/image" Target="../media/ms7_PCI.459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558.legend.wmf"/>
  <Relationship Id="rId10-created" Type="http://schemas.openxmlformats.org/officeDocument/2006/relationships/image" Target="../media/ms7_EARFCN.558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504.legend.wmf"/>
  <Relationship Id="rId10-created" Type="http://schemas.openxmlformats.org/officeDocument/2006/relationships/image" Target="../media/ms1_TECHMODE.504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273.legend.wmf"/>
  <Relationship Id="rId10-created" Type="http://schemas.openxmlformats.org/officeDocument/2006/relationships/image" Target="../media/ms7_RSRP.273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443.legend.wmf"/>
  <Relationship Id="rId10-created" Type="http://schemas.openxmlformats.org/officeDocument/2006/relationships/image" Target="../media/ms7_RSRP.443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352.legend.wmf"/>
  <Relationship Id="rId10-created" Type="http://schemas.openxmlformats.org/officeDocument/2006/relationships/image" Target="../media/ms7_RSRQ.352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712.legend.wmf"/>
  <Relationship Id="rId9-created" Type="http://schemas.openxmlformats.org/officeDocument/2006/relationships/image" Target="../media/ms7_PDCP.712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186.legend.wmf"/>
  <Relationship Id="rId9-created" Type="http://schemas.openxmlformats.org/officeDocument/2006/relationships/image" Target="../media/ms7_PDCP.186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857.legend.wmf"/>
  <Relationship Id="rId10-created" Type="http://schemas.openxmlformats.org/officeDocument/2006/relationships/image" Target="../media/ms7_GPS.857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163.legend.wmf"/>
  <Relationship Id="rId10-created" Type="http://schemas.openxmlformats.org/officeDocument/2006/relationships/image" Target="../media/ms7_KPH.163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829.zoomroute.jpg"/>
  <Relationship Id="rId9-created" Type="http://schemas.openxmlformats.org/officeDocument/2006/relationships/image" Target="../media/ms1_CI.829.legend.wmf"/>
  <Relationship Id="rId10-created" Type="http://schemas.openxmlformats.org/officeDocument/2006/relationships/image" Target="../media/ms1_CI.82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851.legend.wmf"/>
  <Relationship Id="rId10-created" Type="http://schemas.openxmlformats.org/officeDocument/2006/relationships/image" Target="../media/ms1_BAND.85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547.legend.wmf"/>
  <Relationship Id="rId10-created" Type="http://schemas.openxmlformats.org/officeDocument/2006/relationships/image" Target="../media/ms1_RXLEVELIDLE.54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MTN-TT-20260620-00266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35.65873 51.48152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4924.645444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4847.485000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9402.100000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1863.603064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3478970.114189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4924.645444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4847.485000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9402.100000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1863.603064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3478970.114189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19776.954673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24506.800000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56417.560000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13461.526592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203584135.002739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19776.954673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24506.800000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56417.560000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13461.526592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203584135.002739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