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Q.223.legend.wmf"/>
  <Relationship Id="rId10-created" Type="http://schemas.openxmlformats.org/officeDocument/2006/relationships/image" Target="../media/ms1_RSRQ.223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GPS.264.legend.wmf"/>
  <Relationship Id="rId10-created" Type="http://schemas.openxmlformats.org/officeDocument/2006/relationships/image" Target="../media/ms1_GPS.264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KPH.797.legend.wmf"/>
  <Relationship Id="rId10-created" Type="http://schemas.openxmlformats.org/officeDocument/2006/relationships/image" Target="../media/ms1_KPH.797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TECHMODE.791.legend.wmf"/>
  <Relationship Id="rId10-created" Type="http://schemas.openxmlformats.org/officeDocument/2006/relationships/image" Target="../media/ms2_TECHMODE.791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CI.607.zoomroute.jpg"/>
  <Relationship Id="rId9-created" Type="http://schemas.openxmlformats.org/officeDocument/2006/relationships/image" Target="../media/ms2_PCI.607.legend.wmf"/>
  <Relationship Id="rId10-created" Type="http://schemas.openxmlformats.org/officeDocument/2006/relationships/image" Target="../media/ms2_PCI.607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EARFCN.556.legend.wmf"/>
  <Relationship Id="rId10-created" Type="http://schemas.openxmlformats.org/officeDocument/2006/relationships/image" Target="../media/ms2_EARFCN.556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P.401.legend.wmf"/>
  <Relationship Id="rId10-created" Type="http://schemas.openxmlformats.org/officeDocument/2006/relationships/image" Target="../media/ms2_RSRP.401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Q.859.legend.wmf"/>
  <Relationship Id="rId10-created" Type="http://schemas.openxmlformats.org/officeDocument/2006/relationships/image" Target="../media/ms2_RSRQ.859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626.legend.wmf"/>
  <Relationship Id="rId9-created" Type="http://schemas.openxmlformats.org/officeDocument/2006/relationships/image" Target="../media/ms2_PDCP.626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27.legend.wmf"/>
  <Relationship Id="rId9-created" Type="http://schemas.openxmlformats.org/officeDocument/2006/relationships/image" Target="../media/ms2_PDCP.27.map.jp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GPS.691.legend.wmf"/>
  <Relationship Id="rId10-created" Type="http://schemas.openxmlformats.org/officeDocument/2006/relationships/image" Target="../media/ms2_GPS.691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KPH.449.legend.wmf"/>
  <Relationship Id="rId10-created" Type="http://schemas.openxmlformats.org/officeDocument/2006/relationships/image" Target="../media/ms2_KPH.449.map.jpg"/>
</Relationships>
</file>

<file path=ppt/slides/_rels/slide2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10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1.jpg"/><Relationship Id="rId8-created" Type="http://schemas.openxmlformats.org/officeDocument/2006/relationships/image" Target="../media/route.kml.419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5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TECHMODE.425.legend.wmf"/>
  <Relationship Id="rId10-created" Type="http://schemas.openxmlformats.org/officeDocument/2006/relationships/image" Target="../media/ms1_TECHMODE.425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PCI.913.zoomroute.jpg"/>
  <Relationship Id="rId9-created" Type="http://schemas.openxmlformats.org/officeDocument/2006/relationships/image" Target="../media/ms1_PCI.913.legend.wmf"/>
  <Relationship Id="rId10-created" Type="http://schemas.openxmlformats.org/officeDocument/2006/relationships/image" Target="../media/ms1_PCI.913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EARFCN.781.legend.wmf"/>
  <Relationship Id="rId10-created" Type="http://schemas.openxmlformats.org/officeDocument/2006/relationships/image" Target="../media/ms1_EARFCN.781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P.628.legend.wmf"/>
  <Relationship Id="rId10-created" Type="http://schemas.openxmlformats.org/officeDocument/2006/relationships/image" Target="../media/ms1_RSRP.628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23334.488548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1.410000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32108.895000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90768.580000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1.410000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17664.263916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389016428.285536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MTN-TT-20260711-00016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27/07/2026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29/07/2026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23334.488548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1.410000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32108.895000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90768.580000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1.410000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17664.263916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389016428.285536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35.5012 51.19918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TWBSCH14/TWRNCH14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