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  <p:sldId r:id="rId27-created" id="276"/>
    <p:sldId r:id="rId28-created" id="27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Relationship Id="rId27-created" Type="http://schemas.openxmlformats.org/officeDocument/2006/relationships/slide" Target="slides/slide22.xml"/><Relationship Id="rId28-created" Type="http://schemas.openxmlformats.org/officeDocument/2006/relationships/slide" Target="slides/slide2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1_RSRQ.46.legend.wmf"/>
  <Relationship Id="rId10-created" Type="http://schemas.openxmlformats.org/officeDocument/2006/relationships/image" Target="../media/ms1_RSRQ.46.map.jpg"/>
</Relationships>
</file>

<file path=ppt/slides/_rels/slide11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1_GPS.909.legend.wmf"/>
  <Relationship Id="rId10-created" Type="http://schemas.openxmlformats.org/officeDocument/2006/relationships/image" Target="../media/ms1_GPS.909.map.jpg"/>
</Relationships>
</file>

<file path=ppt/slides/_rels/slide12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1_KPH.572.legend.wmf"/>
  <Relationship Id="rId10-created" Type="http://schemas.openxmlformats.org/officeDocument/2006/relationships/image" Target="../media/ms1_KPH.572.map.jpg"/>
</Relationships>
</file>

<file path=ppt/slides/_rels/slide13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14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2_TECHMODE.664.legend.wmf"/>
  <Relationship Id="rId10-created" Type="http://schemas.openxmlformats.org/officeDocument/2006/relationships/image" Target="../media/ms2_TECHMODE.664.map.jpg"/>
</Relationships>
</file>

<file path=ppt/slides/_rels/slide15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2_PCI.27.zoomroute.jpg"/>
  <Relationship Id="rId9-created" Type="http://schemas.openxmlformats.org/officeDocument/2006/relationships/image" Target="../media/ms2_PCI.27.legend.wmf"/>
  <Relationship Id="rId10-created" Type="http://schemas.openxmlformats.org/officeDocument/2006/relationships/image" Target="../media/ms2_PCI.27.map.jpg"/>
</Relationships>
</file>

<file path=ppt/slides/_rels/slide1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2_EARFCN.540.legend.wmf"/>
  <Relationship Id="rId10-created" Type="http://schemas.openxmlformats.org/officeDocument/2006/relationships/image" Target="../media/ms2_EARFCN.540.map.jpg"/>
</Relationships>
</file>

<file path=ppt/slides/_rels/slide1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2_RSRP.532.legend.wmf"/>
  <Relationship Id="rId10-created" Type="http://schemas.openxmlformats.org/officeDocument/2006/relationships/image" Target="../media/ms2_RSRP.532.map.jpg"/>
</Relationships>
</file>

<file path=ppt/slides/_rels/slide1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2_RSRQ.151.legend.wmf"/>
  <Relationship Id="rId10-created" Type="http://schemas.openxmlformats.org/officeDocument/2006/relationships/image" Target="../media/ms2_RSRQ.151.map.jpg"/>
</Relationships>
</file>

<file path=ppt/slides/_rels/slide1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2_PDCP.869.legend.wmf"/>
  <Relationship Id="rId9-created" Type="http://schemas.openxmlformats.org/officeDocument/2006/relationships/image" Target="../media/ms2_PDCP.869.map.jpg"/>
</Relationships>
</file>

<file path=ppt/slides/_rels/slide2.xml.rels><?xml version="1.0" encoding="UTF-8" standalone="yes"?>
<Relationships xmlns="http://schemas.openxmlformats.org/package/2006/relationships">
  <Relationship Id="rId3" Type="http://schemas.openxmlformats.org/officeDocument/2006/relationships/tags" Target="../tags/tag3.xml"/>
  <Relationship Id="rId7" Type="http://schemas.openxmlformats.org/officeDocument/2006/relationships/image" Target="../media/image10.png"/>
  <Relationship Id="rId2" Type="http://schemas.openxmlformats.org/officeDocument/2006/relationships/tags" Target="../tags/tag2.xml"/>
  <Relationship Id="rId1" Type="http://schemas.openxmlformats.org/officeDocument/2006/relationships/tags" Target="../tags/tag1.xml"/>
  <Relationship Id="rId5" Type="http://schemas.openxmlformats.org/officeDocument/2006/relationships/slideLayout" Target="../slideLayouts/slideLayout1.xml"/>
  <Relationship Id="rId4" Type="http://schemas.openxmlformats.org/officeDocument/2006/relationships/tags" Target="../tags/tag4.xml"/>
  <Relationship Id="rId9-created" Type="http://schemas.openxmlformats.org/officeDocument/2006/relationships/image" Target="../media/image1.png"/>
  <Relationship Id="rId10-created" Type="http://schemas.openxmlformats.org/officeDocument/2006/relationships/image" Target="../media/image10.png"/>
  <Relationship Id="rId11-created" Type="http://schemas.openxmlformats.org/officeDocument/2006/relationships/image" Target="../media/image11.jpg"/>
</Relationships>
</file>

<file path=ppt/slides/_rels/slide2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2_PDCP.172.legend.wmf"/>
  <Relationship Id="rId9-created" Type="http://schemas.openxmlformats.org/officeDocument/2006/relationships/image" Target="../media/ms2_PDCP.172.map.jpg"/>
</Relationships>
</file>

<file path=ppt/slides/_rels/slide21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2_GPS.351.legend.wmf"/>
  <Relationship Id="rId10-created" Type="http://schemas.openxmlformats.org/officeDocument/2006/relationships/image" Target="../media/ms2_GPS.351.map.jpg"/>
</Relationships>
</file>

<file path=ppt/slides/_rels/slide22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2_KPH.464.legend.wmf"/>
  <Relationship Id="rId10-created" Type="http://schemas.openxmlformats.org/officeDocument/2006/relationships/image" Target="../media/ms2_KPH.464.map.jpg"/>
</Relationships>
</file>

<file path=ppt/slides/_rels/slide23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10.png"/>
  <Relationship Id="rId6-created" Type="http://schemas.openxmlformats.org/officeDocument/2006/relationships/image" Target="../media/image111.jpg"/>
  <Relationship Id="rId7-created" Type="http://schemas.openxmlformats.org/officeDocument/2006/relationships/image" Target="../media/image1.png"/>
</Relationships>
</file>

<file path=ppt/slides/_rels/slide3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105.png"/><Relationship Id="rId7-created" Type="http://schemas.openxmlformats.org/officeDocument/2006/relationships/image" Target="../media/image101.jpg"/><Relationship Id="rId8-created" Type="http://schemas.openxmlformats.org/officeDocument/2006/relationships/image" Target="../media/route.kml.782.png"/></Relationships>
</file>

<file path=ppt/slides/_rels/slide4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105.png"/></Relationships>
</file>

<file path=ppt/slides/_rels/slide5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1_TECHMODE.765.legend.wmf"/>
  <Relationship Id="rId10-created" Type="http://schemas.openxmlformats.org/officeDocument/2006/relationships/image" Target="../media/ms1_TECHMODE.765.map.jpg"/>
</Relationships>
</file>

<file path=ppt/slides/_rels/slide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1_PCI.171.zoomroute.jpg"/>
  <Relationship Id="rId9-created" Type="http://schemas.openxmlformats.org/officeDocument/2006/relationships/image" Target="../media/ms1_PCI.171.legend.wmf"/>
  <Relationship Id="rId10-created" Type="http://schemas.openxmlformats.org/officeDocument/2006/relationships/image" Target="../media/ms1_PCI.171.map.jpg"/>
</Relationships>
</file>

<file path=ppt/slides/_rels/slide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1_EARFCN.265.legend.wmf"/>
  <Relationship Id="rId10-created" Type="http://schemas.openxmlformats.org/officeDocument/2006/relationships/image" Target="../media/ms1_EARFCN.265.map.jpg"/>
</Relationships>
</file>

<file path=ppt/slides/_rels/slide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1_RSRP.565.legend.wmf"/>
  <Relationship Id="rId10-created" Type="http://schemas.openxmlformats.org/officeDocument/2006/relationships/image" Target="../media/ms1_RSRP.565.map.jpg"/>
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RSRQ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73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- Data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130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73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RSRQ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845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PDCP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691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LTE_UE_Throughput_PDCP_DL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221113.856564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282777.330000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344414.690000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195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106971.921039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15245375846.902784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MTN-TT-20260620-00324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05/08/2026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06/08/2026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PDCP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691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LTE_UE_Throughput_PDCP_DL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221113.856564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282777.330000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344414.690000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195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106971.921039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15245375846.902784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4G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Ericsson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35.71746 51.4329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Tehran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TEBSCE3/TERNCE3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 MBB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 MBB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Data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Continues Download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14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845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