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76.legend.wmf"/>
  <Relationship Id="rId10-created" Type="http://schemas.openxmlformats.org/officeDocument/2006/relationships/image" Target="../media/ms1_GPS.676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754.legend.wmf"/>
  <Relationship Id="rId10-created" Type="http://schemas.openxmlformats.org/officeDocument/2006/relationships/image" Target="../media/ms1_KPH.754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10.legend.wmf"/>
  <Relationship Id="rId10-created" Type="http://schemas.openxmlformats.org/officeDocument/2006/relationships/image" Target="../media/ms2_TECHMODE.410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BCCH.540.zoomroute.jpg"/>
  <Relationship Id="rId9-created" Type="http://schemas.openxmlformats.org/officeDocument/2006/relationships/image" Target="../media/ms2_BCCH.540.legend.wmf"/>
  <Relationship Id="rId10-created" Type="http://schemas.openxmlformats.org/officeDocument/2006/relationships/image" Target="../media/ms2_BCCH.54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BAND.71.legend.wmf"/>
  <Relationship Id="rId10-created" Type="http://schemas.openxmlformats.org/officeDocument/2006/relationships/image" Target="../media/ms2_BAND.7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XQUALSUB.919.legend.wmf"/>
  <Relationship Id="rId10-created" Type="http://schemas.openxmlformats.org/officeDocument/2006/relationships/image" Target="../media/ms2_RXQUALSUB.919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VoiceEvent.827.legend.png"/>
  <Relationship Id="rId10-created" Type="http://schemas.openxmlformats.org/officeDocument/2006/relationships/image" Target="../media/ms2_VoiceEvent.827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66.legend.wmf"/>
  <Relationship Id="rId10-created" Type="http://schemas.openxmlformats.org/officeDocument/2006/relationships/image" Target="../media/ms2_GPS.66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54.legend.wmf"/>
  <Relationship Id="rId10-created" Type="http://schemas.openxmlformats.org/officeDocument/2006/relationships/image" Target="../media/ms2_KPH.55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94.png"/>
  <Relationship Id="rId6-created" Type="http://schemas.openxmlformats.org/officeDocument/2006/relationships/image" Target="../media/image95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180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750.legend.wmf"/>
  <Relationship Id="rId10-created" Type="http://schemas.openxmlformats.org/officeDocument/2006/relationships/image" Target="../media/ms1_TECHMODE.75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BCCH.271.zoomroute.jpg"/>
  <Relationship Id="rId9-created" Type="http://schemas.openxmlformats.org/officeDocument/2006/relationships/image" Target="../media/ms1_BCCH.271.legend.wmf"/>
  <Relationship Id="rId10-created" Type="http://schemas.openxmlformats.org/officeDocument/2006/relationships/image" Target="../media/ms1_BCCH.27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BAND.889.legend.wmf"/>
  <Relationship Id="rId10-created" Type="http://schemas.openxmlformats.org/officeDocument/2006/relationships/image" Target="../media/ms1_BAND.88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XLEVELIDLE.153.legend.wmf"/>
  <Relationship Id="rId10-created" Type="http://schemas.openxmlformats.org/officeDocument/2006/relationships/image" Target="../media/ms1_RXLEVELIDLE.15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VoiceEvent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900000" cy="720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MTN-TT-20260205-00011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35.75099 51.50119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BCCH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86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