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322.legend.wmf"/><Relationship Id="rId10-created" Type="http://schemas.openxmlformats.org/officeDocument/2006/relationships/image" Target="../media/ms1_ECNO.32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94.legend.wmf"/><Relationship Id="rId10-created" Type="http://schemas.openxmlformats.org/officeDocument/2006/relationships/image" Target="../media/ms1_GPS.69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26.legend.wmf"/><Relationship Id="rId10-created" Type="http://schemas.openxmlformats.org/officeDocument/2006/relationships/image" Target="../media/ms1_KPH.72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18.legend.wmf"/><Relationship Id="rId10-created" Type="http://schemas.openxmlformats.org/officeDocument/2006/relationships/image" Target="../media/ms2_TECHMODE.21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50.zoomroute.jpg"/><Relationship Id="rId9-created" Type="http://schemas.openxmlformats.org/officeDocument/2006/relationships/image" Target="../media/ms2_SC.950.legend.wmf"/><Relationship Id="rId10-created" Type="http://schemas.openxmlformats.org/officeDocument/2006/relationships/image" Target="../media/ms2_SC.95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19.legend.wmf"/><Relationship Id="rId10-created" Type="http://schemas.openxmlformats.org/officeDocument/2006/relationships/image" Target="../media/ms2_UARFCN.91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29.legend.wmf"/><Relationship Id="rId10-created" Type="http://schemas.openxmlformats.org/officeDocument/2006/relationships/image" Target="../media/ms2_RSCP.72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39.legend.wmf"/><Relationship Id="rId10-created" Type="http://schemas.openxmlformats.org/officeDocument/2006/relationships/image" Target="../media/ms2_ECNO.63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57.legend.wmf"/><Relationship Id="rId10-created" Type="http://schemas.openxmlformats.org/officeDocument/2006/relationships/image" Target="../media/ms2_GPS.25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71.legend.wmf"/><Relationship Id="rId10-created" Type="http://schemas.openxmlformats.org/officeDocument/2006/relationships/image" Target="../media/ms2_KPH.171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6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23.legend.wmf"/><Relationship Id="rId10-created" Type="http://schemas.openxmlformats.org/officeDocument/2006/relationships/image" Target="../media/ms1_TECHMODE.12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82.zoomroute.jpg"/><Relationship Id="rId9-created" Type="http://schemas.openxmlformats.org/officeDocument/2006/relationships/image" Target="../media/ms1_SC.382.legend.wmf"/><Relationship Id="rId10-created" Type="http://schemas.openxmlformats.org/officeDocument/2006/relationships/image" Target="../media/ms1_SC.38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742.legend.wmf"/><Relationship Id="rId10-created" Type="http://schemas.openxmlformats.org/officeDocument/2006/relationships/image" Target="../media/ms1_UARFCN.74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2.legend.wmf"/><Relationship Id="rId10-created" Type="http://schemas.openxmlformats.org/officeDocument/2006/relationships/image" Target="../media/ms1_RSCP.1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MTN-TT-20260727-00318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35.48102 51.05566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