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25.legend.wmf"/>
  <Relationship Id="rId10-created" Type="http://schemas.openxmlformats.org/officeDocument/2006/relationships/image" Target="../media/ms1_ECNO.82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38.legend.wmf"/>
  <Relationship Id="rId10-created" Type="http://schemas.openxmlformats.org/officeDocument/2006/relationships/image" Target="../media/ms1_GPS.13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4.legend.wmf"/>
  <Relationship Id="rId10-created" Type="http://schemas.openxmlformats.org/officeDocument/2006/relationships/image" Target="../media/ms1_KPH.9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59.legend.wmf"/>
  <Relationship Id="rId10-created" Type="http://schemas.openxmlformats.org/officeDocument/2006/relationships/image" Target="../media/ms2_TECHMODE.8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24.zoomroute.jpg"/>
  <Relationship Id="rId9-created" Type="http://schemas.openxmlformats.org/officeDocument/2006/relationships/image" Target="../media/ms2_SC.424.legend.wmf"/>
  <Relationship Id="rId10-created" Type="http://schemas.openxmlformats.org/officeDocument/2006/relationships/image" Target="../media/ms2_SC.42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65.legend.wmf"/>
  <Relationship Id="rId10-created" Type="http://schemas.openxmlformats.org/officeDocument/2006/relationships/image" Target="../media/ms2_UARFCN.36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49.legend.wmf"/>
  <Relationship Id="rId10-created" Type="http://schemas.openxmlformats.org/officeDocument/2006/relationships/image" Target="../media/ms2_RSCP.24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03.legend.wmf"/>
  <Relationship Id="rId10-created" Type="http://schemas.openxmlformats.org/officeDocument/2006/relationships/image" Target="../media/ms2_ECNO.30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36.legend.wmf"/>
  <Relationship Id="rId10-created" Type="http://schemas.openxmlformats.org/officeDocument/2006/relationships/image" Target="../media/ms2_GPS.83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35.legend.wmf"/>
  <Relationship Id="rId10-created" Type="http://schemas.openxmlformats.org/officeDocument/2006/relationships/image" Target="../media/ms2_KPH.83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0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6.legend.wmf"/>
  <Relationship Id="rId10-created" Type="http://schemas.openxmlformats.org/officeDocument/2006/relationships/image" Target="../media/ms1_TECHMODE.1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86.zoomroute.jpg"/>
  <Relationship Id="rId9-created" Type="http://schemas.openxmlformats.org/officeDocument/2006/relationships/image" Target="../media/ms1_SC.286.legend.wmf"/>
  <Relationship Id="rId10-created" Type="http://schemas.openxmlformats.org/officeDocument/2006/relationships/image" Target="../media/ms1_SC.28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16.legend.wmf"/>
  <Relationship Id="rId10-created" Type="http://schemas.openxmlformats.org/officeDocument/2006/relationships/image" Target="../media/ms1_UARFCN.61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80.legend.wmf"/>
  <Relationship Id="rId10-created" Type="http://schemas.openxmlformats.org/officeDocument/2006/relationships/image" Target="../media/ms1_RSCP.48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MTN-TT-20260716-00118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35.658205 51.26941413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