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Q.723.legend.wmf"/>
  <Relationship Id="rId10-created" Type="http://schemas.openxmlformats.org/officeDocument/2006/relationships/image" Target="../media/ms1_RSRQ.723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GPS.599.legend.wmf"/>
  <Relationship Id="rId10-created" Type="http://schemas.openxmlformats.org/officeDocument/2006/relationships/image" Target="../media/ms1_GPS.599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KPH.847.legend.wmf"/>
  <Relationship Id="rId10-created" Type="http://schemas.openxmlformats.org/officeDocument/2006/relationships/image" Target="../media/ms1_KPH.847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TECHMODE.81.legend.wmf"/>
  <Relationship Id="rId10-created" Type="http://schemas.openxmlformats.org/officeDocument/2006/relationships/image" Target="../media/ms2_TECHMODE.81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CI.758.zoomroute.jpg"/>
  <Relationship Id="rId9-created" Type="http://schemas.openxmlformats.org/officeDocument/2006/relationships/image" Target="../media/ms2_PCI.758.legend.wmf"/>
  <Relationship Id="rId10-created" Type="http://schemas.openxmlformats.org/officeDocument/2006/relationships/image" Target="../media/ms2_PCI.758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EARFCN.16.legend.wmf"/>
  <Relationship Id="rId10-created" Type="http://schemas.openxmlformats.org/officeDocument/2006/relationships/image" Target="../media/ms2_EARFCN.16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P.974.legend.wmf"/>
  <Relationship Id="rId10-created" Type="http://schemas.openxmlformats.org/officeDocument/2006/relationships/image" Target="../media/ms2_RSRP.974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Q.782.legend.wmf"/>
  <Relationship Id="rId10-created" Type="http://schemas.openxmlformats.org/officeDocument/2006/relationships/image" Target="../media/ms2_RSRQ.782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765.legend.wmf"/>
  <Relationship Id="rId9-created" Type="http://schemas.openxmlformats.org/officeDocument/2006/relationships/image" Target="../media/ms2_PDCP.765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826.legend.wmf"/>
  <Relationship Id="rId9-created" Type="http://schemas.openxmlformats.org/officeDocument/2006/relationships/image" Target="../media/ms2_PDCP.826.map.jpg"/>
</Relationships>
</file>

<file path=ppt/slides/_rels/slide2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GPS.771.legend.wmf"/>
  <Relationship Id="rId10-created" Type="http://schemas.openxmlformats.org/officeDocument/2006/relationships/image" Target="../media/ms2_GPS.771.map.jpg"/>
</Relationships>
</file>

<file path=ppt/slides/_rels/slide2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KPH.979.legend.wmf"/>
  <Relationship Id="rId10-created" Type="http://schemas.openxmlformats.org/officeDocument/2006/relationships/image" Target="../media/ms2_KPH.979.map.jpg"/>
</Relationships>
</file>

<file path=ppt/slides/_rels/slide2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10.png"/>
  <Relationship Id="rId6-created" Type="http://schemas.openxmlformats.org/officeDocument/2006/relationships/image" Target="../media/image11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1.jpg"/><Relationship Id="rId8-created" Type="http://schemas.openxmlformats.org/officeDocument/2006/relationships/image" Target="../media/route.kml.89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5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TECHMODE.342.legend.wmf"/>
  <Relationship Id="rId10-created" Type="http://schemas.openxmlformats.org/officeDocument/2006/relationships/image" Target="../media/ms1_TECHMODE.342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PCI.232.zoomroute.jpg"/>
  <Relationship Id="rId9-created" Type="http://schemas.openxmlformats.org/officeDocument/2006/relationships/image" Target="../media/ms1_PCI.232.legend.wmf"/>
  <Relationship Id="rId10-created" Type="http://schemas.openxmlformats.org/officeDocument/2006/relationships/image" Target="../media/ms1_PCI.232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EARFCN.607.legend.wmf"/>
  <Relationship Id="rId10-created" Type="http://schemas.openxmlformats.org/officeDocument/2006/relationships/image" Target="../media/ms1_EARFCN.607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P.319.legend.wmf"/>
  <Relationship Id="rId10-created" Type="http://schemas.openxmlformats.org/officeDocument/2006/relationships/image" Target="../media/ms1_RSRP.319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09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74926.582644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241471.050000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247587.840000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72958.815138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33060048313.346325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MTN-TT-20260613-00085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07/08/2026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10/08/2026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74926.582644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241471.050000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247587.840000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72958.815138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33060048313.346325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36.321684 59.499609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Khorasan Razavi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MSBSCH2/MSRNCH02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3" name="messages">
            <a:extLst>
              <a:ext uri="{FF2B5EF4-FFF2-40B4-BE49-F238E27FC236}">
                <a16:creationId xmlns:a16="http://schemas.microsoft.com/office/drawing/2014/main" id="{6A8CE1D4-4D91-F910-0CEB-689E0E23DD58}"/>
              </a:ext>
            </a:extLst>
          </p:cNvPr>
          <p:cNvSpPr/>
          <p:nvPr/>
        </p:nvSpPr>
        <p:spPr>
          <a:xfrm>
            <a:off x="10875" y="5532121"/>
            <a:ext cx="2720977" cy="1295266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1- sector ( 78 ) not finded (5000m).
</a:t>
            </a:r>
          </a:p>
        </p:txBody>
      </p:sp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