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41.legend.wmf"/>
  <Relationship Id="rId10-created" Type="http://schemas.openxmlformats.org/officeDocument/2006/relationships/image" Target="../media/ms1_ECNO.44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64.legend.wmf"/>
  <Relationship Id="rId10-created" Type="http://schemas.openxmlformats.org/officeDocument/2006/relationships/image" Target="../media/ms1_GPS.36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50.legend.wmf"/>
  <Relationship Id="rId10-created" Type="http://schemas.openxmlformats.org/officeDocument/2006/relationships/image" Target="../media/ms1_KPH.95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04.legend.wmf"/>
  <Relationship Id="rId10-created" Type="http://schemas.openxmlformats.org/officeDocument/2006/relationships/image" Target="../media/ms2_TECHMODE.70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90.zoomroute.jpg"/>
  <Relationship Id="rId9-created" Type="http://schemas.openxmlformats.org/officeDocument/2006/relationships/image" Target="../media/ms2_SC.190.legend.wmf"/>
  <Relationship Id="rId10-created" Type="http://schemas.openxmlformats.org/officeDocument/2006/relationships/image" Target="../media/ms2_SC.19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16.legend.wmf"/>
  <Relationship Id="rId10-created" Type="http://schemas.openxmlformats.org/officeDocument/2006/relationships/image" Target="../media/ms2_UARFCN.91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78.legend.wmf"/>
  <Relationship Id="rId10-created" Type="http://schemas.openxmlformats.org/officeDocument/2006/relationships/image" Target="../media/ms2_RSCP.47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93.legend.wmf"/>
  <Relationship Id="rId10-created" Type="http://schemas.openxmlformats.org/officeDocument/2006/relationships/image" Target="../media/ms2_ECNO.99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18.legend.wmf"/>
  <Relationship Id="rId10-created" Type="http://schemas.openxmlformats.org/officeDocument/2006/relationships/image" Target="../media/ms2_GPS.61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86.legend.wmf"/>
  <Relationship Id="rId10-created" Type="http://schemas.openxmlformats.org/officeDocument/2006/relationships/image" Target="../media/ms2_KPH.78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8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58.legend.wmf"/>
  <Relationship Id="rId10-created" Type="http://schemas.openxmlformats.org/officeDocument/2006/relationships/image" Target="../media/ms1_TECHMODE.55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10.zoomroute.jpg"/>
  <Relationship Id="rId9-created" Type="http://schemas.openxmlformats.org/officeDocument/2006/relationships/image" Target="../media/ms1_SC.510.legend.wmf"/>
  <Relationship Id="rId10-created" Type="http://schemas.openxmlformats.org/officeDocument/2006/relationships/image" Target="../media/ms1_SC.51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88.legend.wmf"/>
  <Relationship Id="rId10-created" Type="http://schemas.openxmlformats.org/officeDocument/2006/relationships/image" Target="../media/ms1_UARFCN.28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01.legend.wmf"/>
  <Relationship Id="rId10-created" Type="http://schemas.openxmlformats.org/officeDocument/2006/relationships/image" Target="../media/ms1_RSCP.50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MTN-TT-20260806-00112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35.73734 51.32446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TWBSCE2/TWRNCE3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