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76.legend.wmf"/>
  <Relationship Id="rId10-created" Type="http://schemas.openxmlformats.org/officeDocument/2006/relationships/image" Target="../media/ms1_GPS.47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5.legend.wmf"/>
  <Relationship Id="rId10-created" Type="http://schemas.openxmlformats.org/officeDocument/2006/relationships/image" Target="../media/ms1_KPH.55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2.legend.wmf"/>
  <Relationship Id="rId10-created" Type="http://schemas.openxmlformats.org/officeDocument/2006/relationships/image" Target="../media/ms2_TECHMODE.92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BCCH.414.zoomroute.jpg"/>
  <Relationship Id="rId9-created" Type="http://schemas.openxmlformats.org/officeDocument/2006/relationships/image" Target="../media/ms2_BCCH.414.legend.wmf"/>
  <Relationship Id="rId10-created" Type="http://schemas.openxmlformats.org/officeDocument/2006/relationships/image" Target="../media/ms2_BCCH.41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BAND.939.legend.wmf"/>
  <Relationship Id="rId10-created" Type="http://schemas.openxmlformats.org/officeDocument/2006/relationships/image" Target="../media/ms2_BAND.93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XQUALSUB.319.legend.wmf"/>
  <Relationship Id="rId10-created" Type="http://schemas.openxmlformats.org/officeDocument/2006/relationships/image" Target="../media/ms2_RXQUALSUB.31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VoiceEvent.241.legend.png"/>
  <Relationship Id="rId10-created" Type="http://schemas.openxmlformats.org/officeDocument/2006/relationships/image" Target="../media/ms2_VoiceEvent.24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63.legend.wmf"/>
  <Relationship Id="rId10-created" Type="http://schemas.openxmlformats.org/officeDocument/2006/relationships/image" Target="../media/ms2_GPS.76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50.legend.wmf"/>
  <Relationship Id="rId10-created" Type="http://schemas.openxmlformats.org/officeDocument/2006/relationships/image" Target="../media/ms2_KPH.35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94.png"/>
  <Relationship Id="rId6-created" Type="http://schemas.openxmlformats.org/officeDocument/2006/relationships/image" Target="../media/image95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6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56.legend.wmf"/>
  <Relationship Id="rId10-created" Type="http://schemas.openxmlformats.org/officeDocument/2006/relationships/image" Target="../media/ms1_TECHMODE.55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BCCH.467.zoomroute.jpg"/>
  <Relationship Id="rId9-created" Type="http://schemas.openxmlformats.org/officeDocument/2006/relationships/image" Target="../media/ms1_BCCH.467.legend.wmf"/>
  <Relationship Id="rId10-created" Type="http://schemas.openxmlformats.org/officeDocument/2006/relationships/image" Target="../media/ms1_BCCH.46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BAND.861.legend.wmf"/>
  <Relationship Id="rId10-created" Type="http://schemas.openxmlformats.org/officeDocument/2006/relationships/image" Target="../media/ms1_BAND.86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XLEVELIDLE.409.legend.wmf"/>
  <Relationship Id="rId10-created" Type="http://schemas.openxmlformats.org/officeDocument/2006/relationships/image" Target="../media/ms1_RXLEVELIDLE.40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VoiceEvent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900000" cy="720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MTN-TT-20260722-00359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35.74487739 51.0023654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