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81.legend.wmf"/>
  <Relationship Id="rId10-created" Type="http://schemas.openxmlformats.org/officeDocument/2006/relationships/image" Target="../media/ms1_ECNO.88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.legend.wmf"/>
  <Relationship Id="rId10-created" Type="http://schemas.openxmlformats.org/officeDocument/2006/relationships/image" Target="../media/ms1_GPS.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27.legend.wmf"/>
  <Relationship Id="rId10-created" Type="http://schemas.openxmlformats.org/officeDocument/2006/relationships/image" Target="../media/ms1_KPH.32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43.legend.wmf"/>
  <Relationship Id="rId10-created" Type="http://schemas.openxmlformats.org/officeDocument/2006/relationships/image" Target="../media/ms2_TECHMODE.54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741.zoomroute.jpg"/>
  <Relationship Id="rId9-created" Type="http://schemas.openxmlformats.org/officeDocument/2006/relationships/image" Target="../media/ms2_SC.741.legend.wmf"/>
  <Relationship Id="rId10-created" Type="http://schemas.openxmlformats.org/officeDocument/2006/relationships/image" Target="../media/ms2_SC.74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93.legend.wmf"/>
  <Relationship Id="rId10-created" Type="http://schemas.openxmlformats.org/officeDocument/2006/relationships/image" Target="../media/ms2_UARFCN.39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11.legend.wmf"/>
  <Relationship Id="rId10-created" Type="http://schemas.openxmlformats.org/officeDocument/2006/relationships/image" Target="../media/ms2_RSCP.81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88.legend.wmf"/>
  <Relationship Id="rId10-created" Type="http://schemas.openxmlformats.org/officeDocument/2006/relationships/image" Target="../media/ms2_ECNO.68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04.legend.wmf"/>
  <Relationship Id="rId10-created" Type="http://schemas.openxmlformats.org/officeDocument/2006/relationships/image" Target="../media/ms2_GPS.30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76.legend.wmf"/>
  <Relationship Id="rId10-created" Type="http://schemas.openxmlformats.org/officeDocument/2006/relationships/image" Target="../media/ms2_KPH.57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7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51.legend.wmf"/>
  <Relationship Id="rId10-created" Type="http://schemas.openxmlformats.org/officeDocument/2006/relationships/image" Target="../media/ms1_TECHMODE.75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15.zoomroute.jpg"/>
  <Relationship Id="rId9-created" Type="http://schemas.openxmlformats.org/officeDocument/2006/relationships/image" Target="../media/ms1_SC.115.legend.wmf"/>
  <Relationship Id="rId10-created" Type="http://schemas.openxmlformats.org/officeDocument/2006/relationships/image" Target="../media/ms1_SC.11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8.legend.wmf"/>
  <Relationship Id="rId10-created" Type="http://schemas.openxmlformats.org/officeDocument/2006/relationships/image" Target="../media/ms1_UARFCN.7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46.legend.wmf"/>
  <Relationship Id="rId10-created" Type="http://schemas.openxmlformats.org/officeDocument/2006/relationships/image" Target="../media/ms1_RSCP.74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MTN-TT-20260630-00170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35.51994949 51.69857025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TEBSCH11/TERNCH11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