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20.legend.wmf"/>
  <Relationship Id="rId10-created" Type="http://schemas.openxmlformats.org/officeDocument/2006/relationships/image" Target="../media/ms1_ECNO.72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21.legend.wmf"/>
  <Relationship Id="rId10-created" Type="http://schemas.openxmlformats.org/officeDocument/2006/relationships/image" Target="../media/ms1_GPS.92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51.legend.wmf"/>
  <Relationship Id="rId10-created" Type="http://schemas.openxmlformats.org/officeDocument/2006/relationships/image" Target="../media/ms1_KPH.55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74.legend.wmf"/>
  <Relationship Id="rId10-created" Type="http://schemas.openxmlformats.org/officeDocument/2006/relationships/image" Target="../media/ms2_TECHMODE.17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11.zoomroute.jpg"/>
  <Relationship Id="rId9-created" Type="http://schemas.openxmlformats.org/officeDocument/2006/relationships/image" Target="../media/ms2_SC.111.legend.wmf"/>
  <Relationship Id="rId10-created" Type="http://schemas.openxmlformats.org/officeDocument/2006/relationships/image" Target="../media/ms2_SC.11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01.legend.wmf"/>
  <Relationship Id="rId10-created" Type="http://schemas.openxmlformats.org/officeDocument/2006/relationships/image" Target="../media/ms2_UARFCN.20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0.legend.wmf"/>
  <Relationship Id="rId10-created" Type="http://schemas.openxmlformats.org/officeDocument/2006/relationships/image" Target="../media/ms2_RSCP.8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19.legend.wmf"/>
  <Relationship Id="rId10-created" Type="http://schemas.openxmlformats.org/officeDocument/2006/relationships/image" Target="../media/ms2_ECNO.41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50.legend.wmf"/>
  <Relationship Id="rId10-created" Type="http://schemas.openxmlformats.org/officeDocument/2006/relationships/image" Target="../media/ms2_GPS.45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17.legend.wmf"/>
  <Relationship Id="rId10-created" Type="http://schemas.openxmlformats.org/officeDocument/2006/relationships/image" Target="../media/ms2_KPH.81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3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84.legend.wmf"/>
  <Relationship Id="rId10-created" Type="http://schemas.openxmlformats.org/officeDocument/2006/relationships/image" Target="../media/ms1_TECHMODE.68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90.zoomroute.jpg"/>
  <Relationship Id="rId9-created" Type="http://schemas.openxmlformats.org/officeDocument/2006/relationships/image" Target="../media/ms1_SC.690.legend.wmf"/>
  <Relationship Id="rId10-created" Type="http://schemas.openxmlformats.org/officeDocument/2006/relationships/image" Target="../media/ms1_SC.69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40.legend.wmf"/>
  <Relationship Id="rId10-created" Type="http://schemas.openxmlformats.org/officeDocument/2006/relationships/image" Target="../media/ms1_UARFCN.94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59.legend.wmf"/>
  <Relationship Id="rId10-created" Type="http://schemas.openxmlformats.org/officeDocument/2006/relationships/image" Target="../media/ms1_RSCP.45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MTN-TT-20260628-00333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35.51423834 51.69462204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TEBSCH11/TERNCH11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