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199.legend.wmf"/>
  <Relationship Id="rId10-created" Type="http://schemas.openxmlformats.org/officeDocument/2006/relationships/image" Target="../media/ms1_ECNO.199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image13.jpg"/>
  <Relationship Id="rId10-created" Type="http://schemas.openxmlformats.org/officeDocument/2006/relationships/image" Target="../media/image13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198.legend.wmf"/>
  <Relationship Id="rId10-created" Type="http://schemas.openxmlformats.org/officeDocument/2006/relationships/image" Target="../media/ms1_KPH.198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177.legend.wmf"/>
  <Relationship Id="rId10-created" Type="http://schemas.openxmlformats.org/officeDocument/2006/relationships/image" Target="../media/ms2_TECHMODE.177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271.zoomroute.jpg"/>
  <Relationship Id="rId9-created" Type="http://schemas.openxmlformats.org/officeDocument/2006/relationships/image" Target="../media/ms2_SC.271.legend.wmf"/>
  <Relationship Id="rId10-created" Type="http://schemas.openxmlformats.org/officeDocument/2006/relationships/image" Target="../media/ms2_SC.271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176.legend.wmf"/>
  <Relationship Id="rId10-created" Type="http://schemas.openxmlformats.org/officeDocument/2006/relationships/image" Target="../media/ms2_UARFCN.176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369.legend.wmf"/>
  <Relationship Id="rId10-created" Type="http://schemas.openxmlformats.org/officeDocument/2006/relationships/image" Target="../media/ms2_RSCP.369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887.legend.wmf"/>
  <Relationship Id="rId10-created" Type="http://schemas.openxmlformats.org/officeDocument/2006/relationships/image" Target="../media/ms2_ECNO.887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image13.jpg"/>
  <Relationship Id="rId10-created" Type="http://schemas.openxmlformats.org/officeDocument/2006/relationships/image" Target="../media/image13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366.legend.wmf"/>
  <Relationship Id="rId10-created" Type="http://schemas.openxmlformats.org/officeDocument/2006/relationships/image" Target="../media/ms2_KPH.366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289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26.legend.wmf"/>
  <Relationship Id="rId10-created" Type="http://schemas.openxmlformats.org/officeDocument/2006/relationships/image" Target="../media/ms1_TECHMODE.26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481.zoomroute.jpg"/>
  <Relationship Id="rId9-created" Type="http://schemas.openxmlformats.org/officeDocument/2006/relationships/image" Target="../media/ms1_SC.481.legend.wmf"/>
  <Relationship Id="rId10-created" Type="http://schemas.openxmlformats.org/officeDocument/2006/relationships/image" Target="../media/ms1_SC.481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94.legend.wmf"/>
  <Relationship Id="rId10-created" Type="http://schemas.openxmlformats.org/officeDocument/2006/relationships/image" Target="../media/ms1_UARFCN.94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801.legend.wmf"/>
  <Relationship Id="rId10-created" Type="http://schemas.openxmlformats.org/officeDocument/2006/relationships/image" Target="../media/ms1_RSCP.801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MTN-TT-20260711-00325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28/07/2026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01/08/2026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35.65222 51.37023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TWBSCE4/TWRNCE6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