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9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( 273, 181 )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319</Words>
  <Application>Microsoft Office PowerPoint</Application>
  <PresentationFormat>Widescreen</PresentationFormat>
  <Paragraphs>178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9</cp:revision>
  <dcterms:created xsi:type="dcterms:W3CDTF">2024-09-26T19:53:24Z</dcterms:created>
  <dcterms:modified xsi:type="dcterms:W3CDTF">2026-08-13T23:35:08Z</dcterms:modified>
</cp:coreProperties>
</file>