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86.legend.wmf"/>
  <Relationship Id="rId10-created" Type="http://schemas.openxmlformats.org/officeDocument/2006/relationships/image" Target="../media/ms1_ECNO.38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34.legend.wmf"/>
  <Relationship Id="rId10-created" Type="http://schemas.openxmlformats.org/officeDocument/2006/relationships/image" Target="../media/ms1_GPS.63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61.legend.wmf"/>
  <Relationship Id="rId10-created" Type="http://schemas.openxmlformats.org/officeDocument/2006/relationships/image" Target="../media/ms1_KPH.56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30.legend.wmf"/>
  <Relationship Id="rId10-created" Type="http://schemas.openxmlformats.org/officeDocument/2006/relationships/image" Target="../media/ms2_TECHMODE.43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09.zoomroute.jpg"/>
  <Relationship Id="rId9-created" Type="http://schemas.openxmlformats.org/officeDocument/2006/relationships/image" Target="../media/ms2_SC.909.legend.wmf"/>
  <Relationship Id="rId10-created" Type="http://schemas.openxmlformats.org/officeDocument/2006/relationships/image" Target="../media/ms2_SC.90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62.legend.wmf"/>
  <Relationship Id="rId10-created" Type="http://schemas.openxmlformats.org/officeDocument/2006/relationships/image" Target="../media/ms2_UARFCN.36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63.legend.wmf"/>
  <Relationship Id="rId10-created" Type="http://schemas.openxmlformats.org/officeDocument/2006/relationships/image" Target="../media/ms2_RSCP.6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36.legend.wmf"/>
  <Relationship Id="rId10-created" Type="http://schemas.openxmlformats.org/officeDocument/2006/relationships/image" Target="../media/ms2_ECNO.53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60.legend.wmf"/>
  <Relationship Id="rId10-created" Type="http://schemas.openxmlformats.org/officeDocument/2006/relationships/image" Target="../media/ms2_GPS.96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20.legend.wmf"/>
  <Relationship Id="rId10-created" Type="http://schemas.openxmlformats.org/officeDocument/2006/relationships/image" Target="../media/ms2_KPH.92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20.legend.wmf"/>
  <Relationship Id="rId10-created" Type="http://schemas.openxmlformats.org/officeDocument/2006/relationships/image" Target="../media/ms1_TECHMODE.32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76.zoomroute.jpg"/>
  <Relationship Id="rId9-created" Type="http://schemas.openxmlformats.org/officeDocument/2006/relationships/image" Target="../media/ms1_SC.776.legend.wmf"/>
  <Relationship Id="rId10-created" Type="http://schemas.openxmlformats.org/officeDocument/2006/relationships/image" Target="../media/ms1_SC.77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29.legend.wmf"/>
  <Relationship Id="rId10-created" Type="http://schemas.openxmlformats.org/officeDocument/2006/relationships/image" Target="../media/ms1_UARFCN.22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683.legend.wmf"/>
  <Relationship Id="rId10-created" Type="http://schemas.openxmlformats.org/officeDocument/2006/relationships/image" Target="../media/ms1_RSCP.68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MTN-TT-20260710-00155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31/07/2026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35.6556312 51.03699803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