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149.legend.wmf"/>
  <Relationship Id="rId10-created" Type="http://schemas.openxmlformats.org/officeDocument/2006/relationships/image" Target="../media/ms1_ECNO.149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764.legend.wmf"/>
  <Relationship Id="rId10-created" Type="http://schemas.openxmlformats.org/officeDocument/2006/relationships/image" Target="../media/ms1_GPS.764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46.legend.wmf"/>
  <Relationship Id="rId10-created" Type="http://schemas.openxmlformats.org/officeDocument/2006/relationships/image" Target="../media/ms1_KPH.44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534.legend.wmf"/>
  <Relationship Id="rId10-created" Type="http://schemas.openxmlformats.org/officeDocument/2006/relationships/image" Target="../media/ms2_TECHMODE.53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801.zoomroute.jpg"/>
  <Relationship Id="rId9-created" Type="http://schemas.openxmlformats.org/officeDocument/2006/relationships/image" Target="../media/ms2_SC.801.legend.wmf"/>
  <Relationship Id="rId10-created" Type="http://schemas.openxmlformats.org/officeDocument/2006/relationships/image" Target="../media/ms2_SC.80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760.legend.wmf"/>
  <Relationship Id="rId10-created" Type="http://schemas.openxmlformats.org/officeDocument/2006/relationships/image" Target="../media/ms2_UARFCN.760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356.legend.wmf"/>
  <Relationship Id="rId10-created" Type="http://schemas.openxmlformats.org/officeDocument/2006/relationships/image" Target="../media/ms2_RSCP.356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777.legend.wmf"/>
  <Relationship Id="rId10-created" Type="http://schemas.openxmlformats.org/officeDocument/2006/relationships/image" Target="../media/ms2_ECNO.777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227.legend.wmf"/>
  <Relationship Id="rId10-created" Type="http://schemas.openxmlformats.org/officeDocument/2006/relationships/image" Target="../media/ms2_GPS.227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344.legend.wmf"/>
  <Relationship Id="rId10-created" Type="http://schemas.openxmlformats.org/officeDocument/2006/relationships/image" Target="../media/ms2_KPH.344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7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407.legend.wmf"/>
  <Relationship Id="rId10-created" Type="http://schemas.openxmlformats.org/officeDocument/2006/relationships/image" Target="../media/ms1_TECHMODE.407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791.zoomroute.jpg"/>
  <Relationship Id="rId9-created" Type="http://schemas.openxmlformats.org/officeDocument/2006/relationships/image" Target="../media/ms1_SC.791.legend.wmf"/>
  <Relationship Id="rId10-created" Type="http://schemas.openxmlformats.org/officeDocument/2006/relationships/image" Target="../media/ms1_SC.791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UARFCN.279.legend.wmf"/>
  <Relationship Id="rId10-created" Type="http://schemas.openxmlformats.org/officeDocument/2006/relationships/image" Target="../media/ms1_UARFCN.279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741.legend.wmf"/>
  <Relationship Id="rId10-created" Type="http://schemas.openxmlformats.org/officeDocument/2006/relationships/image" Target="../media/ms1_RSCP.74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MTN-TT-20260706-00071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08/08/2026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10/08/2026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35.66405 51.00639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