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432.legend.wmf"/>
  <Relationship Id="rId10-created" Type="http://schemas.openxmlformats.org/officeDocument/2006/relationships/image" Target="../media/ms1_RSRQ.43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894.legend.wmf"/>
  <Relationship Id="rId10-created" Type="http://schemas.openxmlformats.org/officeDocument/2006/relationships/image" Target="../media/ms1_GPS.894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572.legend.wmf"/>
  <Relationship Id="rId10-created" Type="http://schemas.openxmlformats.org/officeDocument/2006/relationships/image" Target="../media/ms1_KPH.57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639.legend.wmf"/>
  <Relationship Id="rId10-created" Type="http://schemas.openxmlformats.org/officeDocument/2006/relationships/image" Target="../media/ms2_TECHMODE.63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347.zoomroute.jpg"/>
  <Relationship Id="rId9-created" Type="http://schemas.openxmlformats.org/officeDocument/2006/relationships/image" Target="../media/ms2_PCI.347.legend.wmf"/>
  <Relationship Id="rId10-created" Type="http://schemas.openxmlformats.org/officeDocument/2006/relationships/image" Target="../media/ms2_PCI.347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516.legend.wmf"/>
  <Relationship Id="rId10-created" Type="http://schemas.openxmlformats.org/officeDocument/2006/relationships/image" Target="../media/ms2_EARFCN.51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68.legend.wmf"/>
  <Relationship Id="rId10-created" Type="http://schemas.openxmlformats.org/officeDocument/2006/relationships/image" Target="../media/ms2_RSRP.6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394.legend.wmf"/>
  <Relationship Id="rId10-created" Type="http://schemas.openxmlformats.org/officeDocument/2006/relationships/image" Target="../media/ms2_RSRQ.394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689.legend.wmf"/>
  <Relationship Id="rId9-created" Type="http://schemas.openxmlformats.org/officeDocument/2006/relationships/image" Target="../media/ms2_PDCP.689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7.legend.wmf"/>
  <Relationship Id="rId9-created" Type="http://schemas.openxmlformats.org/officeDocument/2006/relationships/image" Target="../media/ms2_PDCP.7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134.legend.wmf"/>
  <Relationship Id="rId10-created" Type="http://schemas.openxmlformats.org/officeDocument/2006/relationships/image" Target="../media/ms2_GPS.134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637.legend.wmf"/>
  <Relationship Id="rId10-created" Type="http://schemas.openxmlformats.org/officeDocument/2006/relationships/image" Target="../media/ms2_KPH.637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241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821.legend.wmf"/>
  <Relationship Id="rId10-created" Type="http://schemas.openxmlformats.org/officeDocument/2006/relationships/image" Target="../media/ms1_TECHMODE.821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991.zoomroute.jpg"/>
  <Relationship Id="rId9-created" Type="http://schemas.openxmlformats.org/officeDocument/2006/relationships/image" Target="../media/ms1_PCI.991.legend.wmf"/>
  <Relationship Id="rId10-created" Type="http://schemas.openxmlformats.org/officeDocument/2006/relationships/image" Target="../media/ms1_PCI.99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801.legend.wmf"/>
  <Relationship Id="rId10-created" Type="http://schemas.openxmlformats.org/officeDocument/2006/relationships/image" Target="../media/ms1_EARFCN.80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530.legend.wmf"/>
  <Relationship Id="rId10-created" Type="http://schemas.openxmlformats.org/officeDocument/2006/relationships/image" Target="../media/ms1_RSRP.530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23741.888715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20957.375000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93966.490000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20529.554648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429216130.673378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MTN-TT-20260801-00229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23741.888715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20957.375000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93966.490000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20529.554648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429216130.673378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35.85999 50.95478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