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24.legend.wmf"/><Relationship Id="rId10-created" Type="http://schemas.openxmlformats.org/officeDocument/2006/relationships/image" Target="../media/ms1_GPS.72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23.legend.wmf"/><Relationship Id="rId10-created" Type="http://schemas.openxmlformats.org/officeDocument/2006/relationships/image" Target="../media/ms1_KPH.523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41.legend.wmf"/><Relationship Id="rId10-created" Type="http://schemas.openxmlformats.org/officeDocument/2006/relationships/image" Target="../media/ms2_TECHMODE.241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848.zoomroute.jpg"/><Relationship Id="rId9-created" Type="http://schemas.openxmlformats.org/officeDocument/2006/relationships/image" Target="../media/ms2_CI.848.legend.wmf"/><Relationship Id="rId10-created" Type="http://schemas.openxmlformats.org/officeDocument/2006/relationships/image" Target="../media/ms2_CI.84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520.legend.wmf"/><Relationship Id="rId10-created" Type="http://schemas.openxmlformats.org/officeDocument/2006/relationships/image" Target="../media/ms2_BAND.52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522.legend.wmf"/><Relationship Id="rId10-created" Type="http://schemas.openxmlformats.org/officeDocument/2006/relationships/image" Target="../media/ms2_RXQUALSUB.52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38.legend.wmf"/><Relationship Id="rId10-created" Type="http://schemas.openxmlformats.org/officeDocument/2006/relationships/image" Target="../media/ms2_GPS.73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51.legend.wmf"/><Relationship Id="rId10-created" Type="http://schemas.openxmlformats.org/officeDocument/2006/relationships/image" Target="../media/ms2_KPH.151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973.legend.wmf"/><Relationship Id="rId10-created" Type="http://schemas.openxmlformats.org/officeDocument/2006/relationships/image" Target="../media/ms3_TECHMODE.97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736.zoomroute.jpg"/><Relationship Id="rId9-created" Type="http://schemas.openxmlformats.org/officeDocument/2006/relationships/image" Target="../media/ms3_SC.736.legend.wmf"/><Relationship Id="rId10-created" Type="http://schemas.openxmlformats.org/officeDocument/2006/relationships/image" Target="../media/ms3_SC.736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496.legend.wmf"/><Relationship Id="rId10-created" Type="http://schemas.openxmlformats.org/officeDocument/2006/relationships/image" Target="../media/ms3_UARFCN.496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286.legend.wmf"/><Relationship Id="rId10-created" Type="http://schemas.openxmlformats.org/officeDocument/2006/relationships/image" Target="../media/ms3_RSCP.286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935.legend.wmf"/><Relationship Id="rId10-created" Type="http://schemas.openxmlformats.org/officeDocument/2006/relationships/image" Target="../media/ms3_ECNO.935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518.legend.wmf"/><Relationship Id="rId10-created" Type="http://schemas.openxmlformats.org/officeDocument/2006/relationships/image" Target="../media/ms3_GPS.518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947.legend.wmf"/><Relationship Id="rId10-created" Type="http://schemas.openxmlformats.org/officeDocument/2006/relationships/image" Target="../media/ms3_KPH.947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122.legend.wmf"/><Relationship Id="rId10-created" Type="http://schemas.openxmlformats.org/officeDocument/2006/relationships/image" Target="../media/ms4_TECHMODE.122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27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55.zoomroute.jpg"/><Relationship Id="rId9-created" Type="http://schemas.openxmlformats.org/officeDocument/2006/relationships/image" Target="../media/ms4_SC.55.legend.wmf"/><Relationship Id="rId10-created" Type="http://schemas.openxmlformats.org/officeDocument/2006/relationships/image" Target="../media/ms4_SC.55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513.legend.wmf"/><Relationship Id="rId10-created" Type="http://schemas.openxmlformats.org/officeDocument/2006/relationships/image" Target="../media/ms4_UARFCN.513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755.legend.wmf"/><Relationship Id="rId10-created" Type="http://schemas.openxmlformats.org/officeDocument/2006/relationships/image" Target="../media/ms4_RSCP.755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510.legend.wmf"/><Relationship Id="rId10-created" Type="http://schemas.openxmlformats.org/officeDocument/2006/relationships/image" Target="../media/ms4_ECNO.510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804.legend.wmf"/><Relationship Id="rId10-created" Type="http://schemas.openxmlformats.org/officeDocument/2006/relationships/image" Target="../media/ms4_GPS.804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474.legend.wmf"/><Relationship Id="rId10-created" Type="http://schemas.openxmlformats.org/officeDocument/2006/relationships/image" Target="../media/ms4_KPH.474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871.legend.wmf"/><Relationship Id="rId10-created" Type="http://schemas.openxmlformats.org/officeDocument/2006/relationships/image" Target="../media/ms5_TECHMODE.871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566.zoomroute.jpg"/><Relationship Id="rId9-created" Type="http://schemas.openxmlformats.org/officeDocument/2006/relationships/image" Target="../media/ms5_SC.566.legend.wmf"/><Relationship Id="rId10-created" Type="http://schemas.openxmlformats.org/officeDocument/2006/relationships/image" Target="../media/ms5_SC.566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318.legend.wmf"/><Relationship Id="rId10-created" Type="http://schemas.openxmlformats.org/officeDocument/2006/relationships/image" Target="../media/ms5_UARFCN.318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206.legend.wmf"/><Relationship Id="rId10-created" Type="http://schemas.openxmlformats.org/officeDocument/2006/relationships/image" Target="../media/ms5_RSCP.206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320.legend.wmf"/><Relationship Id="rId10-created" Type="http://schemas.openxmlformats.org/officeDocument/2006/relationships/image" Target="../media/ms5_ECNO.320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404.legend.wmf"/><Relationship Id="rId9-created" Type="http://schemas.openxmlformats.org/officeDocument/2006/relationships/image" Target="../media/ms5_HSDPA.404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747.legend.wmf"/><Relationship Id="rId9-created" Type="http://schemas.openxmlformats.org/officeDocument/2006/relationships/image" Target="../media/ms5_HSDPA.747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72.legend.wmf"/><Relationship Id="rId10-created" Type="http://schemas.openxmlformats.org/officeDocument/2006/relationships/image" Target="../media/ms5_GPS.72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640.legend.wmf"/><Relationship Id="rId10-created" Type="http://schemas.openxmlformats.org/officeDocument/2006/relationships/image" Target="../media/ms5_KPH.640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600.legend.wmf"/><Relationship Id="rId10-created" Type="http://schemas.openxmlformats.org/officeDocument/2006/relationships/image" Target="../media/ms6_TECHMODE.600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71.zoomroute.jpg"/><Relationship Id="rId9-created" Type="http://schemas.openxmlformats.org/officeDocument/2006/relationships/image" Target="../media/ms6_PCI.71.legend.wmf"/><Relationship Id="rId10-created" Type="http://schemas.openxmlformats.org/officeDocument/2006/relationships/image" Target="../media/ms6_PCI.71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974.legend.wmf"/><Relationship Id="rId10-created" Type="http://schemas.openxmlformats.org/officeDocument/2006/relationships/image" Target="../media/ms6_EARFCN.974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928.legend.wmf"/><Relationship Id="rId10-created" Type="http://schemas.openxmlformats.org/officeDocument/2006/relationships/image" Target="../media/ms6_RSRP.928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8.legend.wmf"/><Relationship Id="rId10-created" Type="http://schemas.openxmlformats.org/officeDocument/2006/relationships/image" Target="../media/ms6_RSRP.78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441.legend.wmf"/><Relationship Id="rId10-created" Type="http://schemas.openxmlformats.org/officeDocument/2006/relationships/image" Target="../media/ms6_RSRQ.441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845.legend.wmf"/><Relationship Id="rId10-created" Type="http://schemas.openxmlformats.org/officeDocument/2006/relationships/image" Target="../media/ms6_GPS.845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124.legend.wmf"/><Relationship Id="rId10-created" Type="http://schemas.openxmlformats.org/officeDocument/2006/relationships/image" Target="../media/ms6_KPH.124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812.legend.wmf"/><Relationship Id="rId10-created" Type="http://schemas.openxmlformats.org/officeDocument/2006/relationships/image" Target="../media/ms7_TECHMODE.812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542.zoomroute.jpg"/><Relationship Id="rId9-created" Type="http://schemas.openxmlformats.org/officeDocument/2006/relationships/image" Target="../media/ms7_PCI.542.legend.wmf"/><Relationship Id="rId10-created" Type="http://schemas.openxmlformats.org/officeDocument/2006/relationships/image" Target="../media/ms7_PCI.542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200.legend.wmf"/><Relationship Id="rId10-created" Type="http://schemas.openxmlformats.org/officeDocument/2006/relationships/image" Target="../media/ms7_EARFCN.200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50.legend.wmf"/><Relationship Id="rId10-created" Type="http://schemas.openxmlformats.org/officeDocument/2006/relationships/image" Target="../media/ms1_TECHMODE.450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992.legend.wmf"/><Relationship Id="rId10-created" Type="http://schemas.openxmlformats.org/officeDocument/2006/relationships/image" Target="../media/ms7_RSRP.992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749.legend.wmf"/><Relationship Id="rId10-created" Type="http://schemas.openxmlformats.org/officeDocument/2006/relationships/image" Target="../media/ms7_RSRP.749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164.legend.wmf"/><Relationship Id="rId10-created" Type="http://schemas.openxmlformats.org/officeDocument/2006/relationships/image" Target="../media/ms7_RSRQ.164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521.legend.wmf"/><Relationship Id="rId9-created" Type="http://schemas.openxmlformats.org/officeDocument/2006/relationships/image" Target="../media/ms7_PDCP.521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192.legend.wmf"/><Relationship Id="rId9-created" Type="http://schemas.openxmlformats.org/officeDocument/2006/relationships/image" Target="../media/ms7_PDCP.192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73.legend.wmf"/><Relationship Id="rId10-created" Type="http://schemas.openxmlformats.org/officeDocument/2006/relationships/image" Target="../media/ms7_GPS.73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495.legend.wmf"/><Relationship Id="rId10-created" Type="http://schemas.openxmlformats.org/officeDocument/2006/relationships/image" Target="../media/ms7_KPH.495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895.zoomroute.jpg"/><Relationship Id="rId9-created" Type="http://schemas.openxmlformats.org/officeDocument/2006/relationships/image" Target="../media/ms1_CI.895.legend.wmf"/><Relationship Id="rId10-created" Type="http://schemas.openxmlformats.org/officeDocument/2006/relationships/image" Target="../media/ms1_CI.89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14.legend.wmf"/><Relationship Id="rId10-created" Type="http://schemas.openxmlformats.org/officeDocument/2006/relationships/image" Target="../media/ms1_BAND.1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618.legend.wmf"/><Relationship Id="rId10-created" Type="http://schemas.openxmlformats.org/officeDocument/2006/relationships/image" Target="../media/ms1_RXLEVELIDLE.61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MTN-TT-20260818-00076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35.80839 51.397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TEBSCH13/TERNCH13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3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15639.561264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17361.310000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24122.320000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4725.661078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25296291.330977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15639.561264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17361.310000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24122.320000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399.470000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4725.661078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25296291.330977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165288.869245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311546.880000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81501.531398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8238004442.340458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165288.869245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311546.880000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81501.531398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8238004442.340458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