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778.legend.wmf"/><Relationship Id="rId10-created" Type="http://schemas.openxmlformats.org/officeDocument/2006/relationships/image" Target="../media/ms1_ECNO.778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426.legend.wmf"/><Relationship Id="rId10-created" Type="http://schemas.openxmlformats.org/officeDocument/2006/relationships/image" Target="../media/ms1_GPS.426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834.legend.wmf"/><Relationship Id="rId10-created" Type="http://schemas.openxmlformats.org/officeDocument/2006/relationships/image" Target="../media/ms1_KPH.834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184.legend.wmf"/><Relationship Id="rId10-created" Type="http://schemas.openxmlformats.org/officeDocument/2006/relationships/image" Target="../media/ms2_TECHMODE.184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594.zoomroute.jpg"/><Relationship Id="rId9-created" Type="http://schemas.openxmlformats.org/officeDocument/2006/relationships/image" Target="../media/ms2_SC.594.legend.wmf"/><Relationship Id="rId10-created" Type="http://schemas.openxmlformats.org/officeDocument/2006/relationships/image" Target="../media/ms2_SC.594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419.legend.wmf"/><Relationship Id="rId10-created" Type="http://schemas.openxmlformats.org/officeDocument/2006/relationships/image" Target="../media/ms2_UARFCN.419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939.legend.wmf"/><Relationship Id="rId10-created" Type="http://schemas.openxmlformats.org/officeDocument/2006/relationships/image" Target="../media/ms2_RSCP.939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66.legend.wmf"/><Relationship Id="rId10-created" Type="http://schemas.openxmlformats.org/officeDocument/2006/relationships/image" Target="../media/ms2_ECNO.66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882.legend.wmf"/><Relationship Id="rId10-created" Type="http://schemas.openxmlformats.org/officeDocument/2006/relationships/image" Target="../media/ms2_GPS.882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576.legend.wmf"/><Relationship Id="rId10-created" Type="http://schemas.openxmlformats.org/officeDocument/2006/relationships/image" Target="../media/ms2_KPH.576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734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569.legend.wmf"/><Relationship Id="rId10-created" Type="http://schemas.openxmlformats.org/officeDocument/2006/relationships/image" Target="../media/ms1_TECHMODE.569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51.zoomroute.jpg"/><Relationship Id="rId9-created" Type="http://schemas.openxmlformats.org/officeDocument/2006/relationships/image" Target="../media/ms1_SC.51.legend.wmf"/><Relationship Id="rId10-created" Type="http://schemas.openxmlformats.org/officeDocument/2006/relationships/image" Target="../media/ms1_SC.51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171.legend.wmf"/><Relationship Id="rId10-created" Type="http://schemas.openxmlformats.org/officeDocument/2006/relationships/image" Target="../media/ms1_UARFCN.171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922.legend.wmf"/><Relationship Id="rId10-created" Type="http://schemas.openxmlformats.org/officeDocument/2006/relationships/image" Target="../media/ms1_RSCP.922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MTN-TT-20260806-00487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35.81303 50.89946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