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170.legend.wmf"/><Relationship Id="rId10-created" Type="http://schemas.openxmlformats.org/officeDocument/2006/relationships/image" Target="../media/ms1_ECNO.17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654.legend.wmf"/><Relationship Id="rId10-created" Type="http://schemas.openxmlformats.org/officeDocument/2006/relationships/image" Target="../media/ms1_GPS.654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928.legend.wmf"/><Relationship Id="rId10-created" Type="http://schemas.openxmlformats.org/officeDocument/2006/relationships/image" Target="../media/ms1_KPH.928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34.legend.wmf"/><Relationship Id="rId10-created" Type="http://schemas.openxmlformats.org/officeDocument/2006/relationships/image" Target="../media/ms2_TECHMODE.73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533.zoomroute.jpg"/><Relationship Id="rId9-created" Type="http://schemas.openxmlformats.org/officeDocument/2006/relationships/image" Target="../media/ms2_SC.533.legend.wmf"/><Relationship Id="rId10-created" Type="http://schemas.openxmlformats.org/officeDocument/2006/relationships/image" Target="../media/ms2_SC.53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679.legend.wmf"/><Relationship Id="rId10-created" Type="http://schemas.openxmlformats.org/officeDocument/2006/relationships/image" Target="../media/ms2_UARFCN.679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640.legend.wmf"/><Relationship Id="rId10-created" Type="http://schemas.openxmlformats.org/officeDocument/2006/relationships/image" Target="../media/ms2_RSCP.640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717.legend.wmf"/><Relationship Id="rId10-created" Type="http://schemas.openxmlformats.org/officeDocument/2006/relationships/image" Target="../media/ms2_ECNO.717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656.legend.wmf"/><Relationship Id="rId10-created" Type="http://schemas.openxmlformats.org/officeDocument/2006/relationships/image" Target="../media/ms2_GPS.656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97.legend.wmf"/><Relationship Id="rId10-created" Type="http://schemas.openxmlformats.org/officeDocument/2006/relationships/image" Target="../media/ms2_KPH.797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199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37.legend.wmf"/><Relationship Id="rId10-created" Type="http://schemas.openxmlformats.org/officeDocument/2006/relationships/image" Target="../media/ms1_TECHMODE.33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57.zoomroute.jpg"/><Relationship Id="rId9-created" Type="http://schemas.openxmlformats.org/officeDocument/2006/relationships/image" Target="../media/ms1_SC.57.legend.wmf"/><Relationship Id="rId10-created" Type="http://schemas.openxmlformats.org/officeDocument/2006/relationships/image" Target="../media/ms1_SC.57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201.legend.wmf"/><Relationship Id="rId10-created" Type="http://schemas.openxmlformats.org/officeDocument/2006/relationships/image" Target="../media/ms1_UARFCN.201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477.legend.wmf"/><Relationship Id="rId10-created" Type="http://schemas.openxmlformats.org/officeDocument/2006/relationships/image" Target="../media/ms1_RSCP.47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MTN-TT-20260805-00177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35.64692 51.33404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TWBSCE4/TWRNCE6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