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518.legend.wmf"/>
  <Relationship Id="rId10-created" Type="http://schemas.openxmlformats.org/officeDocument/2006/relationships/image" Target="../media/ms1_ECNO.518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914.legend.wmf"/>
  <Relationship Id="rId10-created" Type="http://schemas.openxmlformats.org/officeDocument/2006/relationships/image" Target="../media/ms1_GPS.914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273.legend.wmf"/>
  <Relationship Id="rId10-created" Type="http://schemas.openxmlformats.org/officeDocument/2006/relationships/image" Target="../media/ms1_KPH.273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743.legend.wmf"/>
  <Relationship Id="rId10-created" Type="http://schemas.openxmlformats.org/officeDocument/2006/relationships/image" Target="../media/ms2_TECHMODE.743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9.zoomroute.jpg"/>
  <Relationship Id="rId9-created" Type="http://schemas.openxmlformats.org/officeDocument/2006/relationships/image" Target="../media/ms2_SC.9.legend.wmf"/>
  <Relationship Id="rId10-created" Type="http://schemas.openxmlformats.org/officeDocument/2006/relationships/image" Target="../media/ms2_SC.9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855.legend.wmf"/>
  <Relationship Id="rId10-created" Type="http://schemas.openxmlformats.org/officeDocument/2006/relationships/image" Target="../media/ms2_UARFCN.855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788.legend.wmf"/>
  <Relationship Id="rId10-created" Type="http://schemas.openxmlformats.org/officeDocument/2006/relationships/image" Target="../media/ms2_RSCP.788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340.legend.wmf"/>
  <Relationship Id="rId10-created" Type="http://schemas.openxmlformats.org/officeDocument/2006/relationships/image" Target="../media/ms2_ECNO.340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438.legend.wmf"/>
  <Relationship Id="rId10-created" Type="http://schemas.openxmlformats.org/officeDocument/2006/relationships/image" Target="../media/ms2_GPS.438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447.legend.wmf"/>
  <Relationship Id="rId10-created" Type="http://schemas.openxmlformats.org/officeDocument/2006/relationships/image" Target="../media/ms2_KPH.447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854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256.legend.wmf"/>
  <Relationship Id="rId10-created" Type="http://schemas.openxmlformats.org/officeDocument/2006/relationships/image" Target="../media/ms1_TECHMODE.256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647.zoomroute.jpg"/>
  <Relationship Id="rId9-created" Type="http://schemas.openxmlformats.org/officeDocument/2006/relationships/image" Target="../media/ms1_SC.647.legend.wmf"/>
  <Relationship Id="rId10-created" Type="http://schemas.openxmlformats.org/officeDocument/2006/relationships/image" Target="../media/ms1_SC.647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46.legend.wmf"/>
  <Relationship Id="rId10-created" Type="http://schemas.openxmlformats.org/officeDocument/2006/relationships/image" Target="../media/ms1_UARFCN.46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295.legend.wmf"/>
  <Relationship Id="rId10-created" Type="http://schemas.openxmlformats.org/officeDocument/2006/relationships/image" Target="../media/ms1_RSCP.295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MTN-TT-20260710-00287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26/07/2026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29/07/2026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35.80254 50.98745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KRBSCH2/KRRNCH01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