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950.legend.wmf"/>
  <Relationship Id="rId10-created" Type="http://schemas.openxmlformats.org/officeDocument/2006/relationships/image" Target="../media/ms1_RSRQ.95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41.legend.wmf"/>
  <Relationship Id="rId10-created" Type="http://schemas.openxmlformats.org/officeDocument/2006/relationships/image" Target="../media/ms1_GPS.4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252.legend.wmf"/>
  <Relationship Id="rId10-created" Type="http://schemas.openxmlformats.org/officeDocument/2006/relationships/image" Target="../media/ms1_KPH.25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860.legend.wmf"/>
  <Relationship Id="rId10-created" Type="http://schemas.openxmlformats.org/officeDocument/2006/relationships/image" Target="../media/ms2_TECHMODE.86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280.zoomroute.jpg"/>
  <Relationship Id="rId9-created" Type="http://schemas.openxmlformats.org/officeDocument/2006/relationships/image" Target="../media/ms2_PCI.280.legend.wmf"/>
  <Relationship Id="rId10-created" Type="http://schemas.openxmlformats.org/officeDocument/2006/relationships/image" Target="../media/ms2_PCI.28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39.legend.wmf"/>
  <Relationship Id="rId10-created" Type="http://schemas.openxmlformats.org/officeDocument/2006/relationships/image" Target="../media/ms2_EARFCN.3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62.legend.wmf"/>
  <Relationship Id="rId10-created" Type="http://schemas.openxmlformats.org/officeDocument/2006/relationships/image" Target="../media/ms2_RSRP.46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57.legend.wmf"/>
  <Relationship Id="rId10-created" Type="http://schemas.openxmlformats.org/officeDocument/2006/relationships/image" Target="../media/ms2_RSRQ.5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6.legend.wmf"/>
  <Relationship Id="rId9-created" Type="http://schemas.openxmlformats.org/officeDocument/2006/relationships/image" Target="../media/ms2_PDCP.3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519.legend.wmf"/>
  <Relationship Id="rId9-created" Type="http://schemas.openxmlformats.org/officeDocument/2006/relationships/image" Target="../media/ms2_PDCP.51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521.legend.wmf"/>
  <Relationship Id="rId10-created" Type="http://schemas.openxmlformats.org/officeDocument/2006/relationships/image" Target="../media/ms2_GPS.52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36.legend.wmf"/>
  <Relationship Id="rId10-created" Type="http://schemas.openxmlformats.org/officeDocument/2006/relationships/image" Target="../media/ms2_KPH.53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19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537.legend.wmf"/>
  <Relationship Id="rId10-created" Type="http://schemas.openxmlformats.org/officeDocument/2006/relationships/image" Target="../media/ms1_TECHMODE.53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316.zoomroute.jpg"/>
  <Relationship Id="rId9-created" Type="http://schemas.openxmlformats.org/officeDocument/2006/relationships/image" Target="../media/ms1_PCI.316.legend.wmf"/>
  <Relationship Id="rId10-created" Type="http://schemas.openxmlformats.org/officeDocument/2006/relationships/image" Target="../media/ms1_PCI.31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861.legend.wmf"/>
  <Relationship Id="rId10-created" Type="http://schemas.openxmlformats.org/officeDocument/2006/relationships/image" Target="../media/ms1_EARFCN.86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992.legend.wmf"/>
  <Relationship Id="rId10-created" Type="http://schemas.openxmlformats.org/officeDocument/2006/relationships/image" Target="../media/ms1_RSRP.99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66536.990317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46472.700000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285680.160000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49991.643579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2901740173.696878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MTN-TT-20260718-00637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66536.990317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46472.700000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285680.160000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49991.643579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2901740173.696878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35.73881 51.0175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