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868.legend.wmf"/>
  <Relationship Id="rId10-created" Type="http://schemas.openxmlformats.org/officeDocument/2006/relationships/image" Target="../media/ms1_ECNO.868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549.legend.wmf"/>
  <Relationship Id="rId10-created" Type="http://schemas.openxmlformats.org/officeDocument/2006/relationships/image" Target="../media/ms1_GPS.54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814.legend.wmf"/>
  <Relationship Id="rId10-created" Type="http://schemas.openxmlformats.org/officeDocument/2006/relationships/image" Target="../media/ms1_KPH.81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148.legend.wmf"/>
  <Relationship Id="rId10-created" Type="http://schemas.openxmlformats.org/officeDocument/2006/relationships/image" Target="../media/ms2_TECHMODE.148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252.zoomroute.jpg"/>
  <Relationship Id="rId9-created" Type="http://schemas.openxmlformats.org/officeDocument/2006/relationships/image" Target="../media/ms2_SC.252.legend.wmf"/>
  <Relationship Id="rId10-created" Type="http://schemas.openxmlformats.org/officeDocument/2006/relationships/image" Target="../media/ms2_SC.252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243.legend.wmf"/>
  <Relationship Id="rId10-created" Type="http://schemas.openxmlformats.org/officeDocument/2006/relationships/image" Target="../media/ms2_UARFCN.243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55.legend.wmf"/>
  <Relationship Id="rId10-created" Type="http://schemas.openxmlformats.org/officeDocument/2006/relationships/image" Target="../media/ms2_RSCP.55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324.legend.wmf"/>
  <Relationship Id="rId10-created" Type="http://schemas.openxmlformats.org/officeDocument/2006/relationships/image" Target="../media/ms2_ECNO.324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546.legend.wmf"/>
  <Relationship Id="rId10-created" Type="http://schemas.openxmlformats.org/officeDocument/2006/relationships/image" Target="../media/ms2_GPS.546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167.legend.wmf"/>
  <Relationship Id="rId10-created" Type="http://schemas.openxmlformats.org/officeDocument/2006/relationships/image" Target="../media/ms2_KPH.167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754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188.legend.wmf"/>
  <Relationship Id="rId10-created" Type="http://schemas.openxmlformats.org/officeDocument/2006/relationships/image" Target="../media/ms1_TECHMODE.188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539.zoomroute.jpg"/>
  <Relationship Id="rId9-created" Type="http://schemas.openxmlformats.org/officeDocument/2006/relationships/image" Target="../media/ms1_SC.539.legend.wmf"/>
  <Relationship Id="rId10-created" Type="http://schemas.openxmlformats.org/officeDocument/2006/relationships/image" Target="../media/ms1_SC.539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976.legend.wmf"/>
  <Relationship Id="rId10-created" Type="http://schemas.openxmlformats.org/officeDocument/2006/relationships/image" Target="../media/ms1_UARFCN.976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0.legend.wmf"/>
  <Relationship Id="rId10-created" Type="http://schemas.openxmlformats.org/officeDocument/2006/relationships/image" Target="../media/ms1_RSCP.0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MTN-TT-20260718-00331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28/07/2026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31/07/2026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35.6767118 51.49010092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TEBSCE4/TERNCE4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