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37.legend.wmf"/>
  <Relationship Id="rId10-created" Type="http://schemas.openxmlformats.org/officeDocument/2006/relationships/image" Target="../media/ms1_ECNO.93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447.legend.wmf"/>
  <Relationship Id="rId10-created" Type="http://schemas.openxmlformats.org/officeDocument/2006/relationships/image" Target="../media/ms1_GPS.44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37.legend.wmf"/>
  <Relationship Id="rId10-created" Type="http://schemas.openxmlformats.org/officeDocument/2006/relationships/image" Target="../media/ms1_KPH.23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9.legend.wmf"/>
  <Relationship Id="rId10-created" Type="http://schemas.openxmlformats.org/officeDocument/2006/relationships/image" Target="../media/ms2_TECHMODE.5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52.zoomroute.jpg"/>
  <Relationship Id="rId9-created" Type="http://schemas.openxmlformats.org/officeDocument/2006/relationships/image" Target="../media/ms2_SC.452.legend.wmf"/>
  <Relationship Id="rId10-created" Type="http://schemas.openxmlformats.org/officeDocument/2006/relationships/image" Target="../media/ms2_SC.45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61.legend.wmf"/>
  <Relationship Id="rId10-created" Type="http://schemas.openxmlformats.org/officeDocument/2006/relationships/image" Target="../media/ms2_UARFCN.56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.legend.wmf"/>
  <Relationship Id="rId10-created" Type="http://schemas.openxmlformats.org/officeDocument/2006/relationships/image" Target="../media/ms2_RSCP.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97.legend.wmf"/>
  <Relationship Id="rId10-created" Type="http://schemas.openxmlformats.org/officeDocument/2006/relationships/image" Target="../media/ms2_ECNO.59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9.legend.wmf"/>
  <Relationship Id="rId10-created" Type="http://schemas.openxmlformats.org/officeDocument/2006/relationships/image" Target="../media/ms2_GPS.3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89.legend.wmf"/>
  <Relationship Id="rId10-created" Type="http://schemas.openxmlformats.org/officeDocument/2006/relationships/image" Target="../media/ms2_KPH.48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41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59.legend.wmf"/>
  <Relationship Id="rId10-created" Type="http://schemas.openxmlformats.org/officeDocument/2006/relationships/image" Target="../media/ms1_TECHMODE.95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67.zoomroute.jpg"/>
  <Relationship Id="rId9-created" Type="http://schemas.openxmlformats.org/officeDocument/2006/relationships/image" Target="../media/ms1_SC.467.legend.wmf"/>
  <Relationship Id="rId10-created" Type="http://schemas.openxmlformats.org/officeDocument/2006/relationships/image" Target="../media/ms1_SC.46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34.legend.wmf"/>
  <Relationship Id="rId10-created" Type="http://schemas.openxmlformats.org/officeDocument/2006/relationships/image" Target="../media/ms1_UARFCN.13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90.legend.wmf"/>
  <Relationship Id="rId10-created" Type="http://schemas.openxmlformats.org/officeDocument/2006/relationships/image" Target="../media/ms1_RSCP.59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MTN-TT-20260712-00500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27/07/2026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35.67635 51.46785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